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3"/>
  </p:sldMasterIdLst>
  <p:notesMasterIdLst>
    <p:notesMasterId r:id="rId10"/>
  </p:notesMasterIdLst>
  <p:sldIdLst>
    <p:sldId id="256" r:id="rId4"/>
    <p:sldId id="257" r:id="rId5"/>
    <p:sldId id="258" r:id="rId6"/>
    <p:sldId id="259" r:id="rId7"/>
    <p:sldId id="260" r:id="rId8"/>
    <p:sldId id="26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86BB836-C52C-390B-B51C-5D76D21CF90A}" v="17" dt="2024-10-04T10:45:08.37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ma  McDonnell" userId="S::emcdonnell@moornook.lancs.sch.uk::28f11705-b33c-422b-867c-9e881d9980ce" providerId="AD" clId="Web-{186BB836-C52C-390B-B51C-5D76D21CF90A}"/>
    <pc:docChg chg="addSld delSld modSld">
      <pc:chgData name="Emma  McDonnell" userId="S::emcdonnell@moornook.lancs.sch.uk::28f11705-b33c-422b-867c-9e881d9980ce" providerId="AD" clId="Web-{186BB836-C52C-390B-B51C-5D76D21CF90A}" dt="2024-10-04T10:45:03.784" v="13"/>
      <pc:docMkLst>
        <pc:docMk/>
      </pc:docMkLst>
      <pc:sldChg chg="addSp modSp">
        <pc:chgData name="Emma  McDonnell" userId="S::emcdonnell@moornook.lancs.sch.uk::28f11705-b33c-422b-867c-9e881d9980ce" providerId="AD" clId="Web-{186BB836-C52C-390B-B51C-5D76D21CF90A}" dt="2024-10-04T10:38:06.769" v="0"/>
        <pc:sldMkLst>
          <pc:docMk/>
          <pc:sldMk cId="109857222" sldId="256"/>
        </pc:sldMkLst>
        <pc:picChg chg="add mod">
          <ac:chgData name="Emma  McDonnell" userId="S::emcdonnell@moornook.lancs.sch.uk::28f11705-b33c-422b-867c-9e881d9980ce" providerId="AD" clId="Web-{186BB836-C52C-390B-B51C-5D76D21CF90A}" dt="2024-10-04T10:38:06.769" v="0"/>
          <ac:picMkLst>
            <pc:docMk/>
            <pc:sldMk cId="109857222" sldId="256"/>
            <ac:picMk id="4" creationId="{228EF272-9F3A-A3F5-32DB-846FD3229D38}"/>
          </ac:picMkLst>
        </pc:picChg>
      </pc:sldChg>
      <pc:sldChg chg="addSp modSp new mod modClrScheme chgLayout">
        <pc:chgData name="Emma  McDonnell" userId="S::emcdonnell@moornook.lancs.sch.uk::28f11705-b33c-422b-867c-9e881d9980ce" providerId="AD" clId="Web-{186BB836-C52C-390B-B51C-5D76D21CF90A}" dt="2024-10-04T10:42:06.309" v="7"/>
        <pc:sldMkLst>
          <pc:docMk/>
          <pc:sldMk cId="778632438" sldId="257"/>
        </pc:sldMkLst>
        <pc:spChg chg="mod ord">
          <ac:chgData name="Emma  McDonnell" userId="S::emcdonnell@moornook.lancs.sch.uk::28f11705-b33c-422b-867c-9e881d9980ce" providerId="AD" clId="Web-{186BB836-C52C-390B-B51C-5D76D21CF90A}" dt="2024-10-04T10:38:35.254" v="2"/>
          <ac:spMkLst>
            <pc:docMk/>
            <pc:sldMk cId="778632438" sldId="257"/>
            <ac:spMk id="2" creationId="{914820CB-3498-AF3A-1C99-9DEE25A85152}"/>
          </ac:spMkLst>
        </pc:spChg>
        <pc:spChg chg="mod ord">
          <ac:chgData name="Emma  McDonnell" userId="S::emcdonnell@moornook.lancs.sch.uk::28f11705-b33c-422b-867c-9e881d9980ce" providerId="AD" clId="Web-{186BB836-C52C-390B-B51C-5D76D21CF90A}" dt="2024-10-04T10:38:35.254" v="2"/>
          <ac:spMkLst>
            <pc:docMk/>
            <pc:sldMk cId="778632438" sldId="257"/>
            <ac:spMk id="3" creationId="{6C209447-057B-51E4-8643-D8DD83482931}"/>
          </ac:spMkLst>
        </pc:spChg>
        <pc:picChg chg="add mod">
          <ac:chgData name="Emma  McDonnell" userId="S::emcdonnell@moornook.lancs.sch.uk::28f11705-b33c-422b-867c-9e881d9980ce" providerId="AD" clId="Web-{186BB836-C52C-390B-B51C-5D76D21CF90A}" dt="2024-10-04T10:42:06.309" v="7"/>
          <ac:picMkLst>
            <pc:docMk/>
            <pc:sldMk cId="778632438" sldId="257"/>
            <ac:picMk id="4" creationId="{EC23458F-3D41-0006-4AE2-1615F2D0CD45}"/>
          </ac:picMkLst>
        </pc:picChg>
      </pc:sldChg>
      <pc:sldChg chg="addSp modSp add replId">
        <pc:chgData name="Emma  McDonnell" userId="S::emcdonnell@moornook.lancs.sch.uk::28f11705-b33c-422b-867c-9e881d9980ce" providerId="AD" clId="Web-{186BB836-C52C-390B-B51C-5D76D21CF90A}" dt="2024-10-04T10:42:42.747" v="10"/>
        <pc:sldMkLst>
          <pc:docMk/>
          <pc:sldMk cId="432156953" sldId="258"/>
        </pc:sldMkLst>
        <pc:picChg chg="add mod">
          <ac:chgData name="Emma  McDonnell" userId="S::emcdonnell@moornook.lancs.sch.uk::28f11705-b33c-422b-867c-9e881d9980ce" providerId="AD" clId="Web-{186BB836-C52C-390B-B51C-5D76D21CF90A}" dt="2024-10-04T10:42:42.747" v="10"/>
          <ac:picMkLst>
            <pc:docMk/>
            <pc:sldMk cId="432156953" sldId="258"/>
            <ac:picMk id="4" creationId="{5BA84C8C-C823-4E93-2149-F33E60CF1025}"/>
          </ac:picMkLst>
        </pc:picChg>
      </pc:sldChg>
      <pc:sldChg chg="addSp modSp add replId">
        <pc:chgData name="Emma  McDonnell" userId="S::emcdonnell@moornook.lancs.sch.uk::28f11705-b33c-422b-867c-9e881d9980ce" providerId="AD" clId="Web-{186BB836-C52C-390B-B51C-5D76D21CF90A}" dt="2024-10-04T10:43:33.093" v="11"/>
        <pc:sldMkLst>
          <pc:docMk/>
          <pc:sldMk cId="3640269774" sldId="259"/>
        </pc:sldMkLst>
        <pc:picChg chg="add mod">
          <ac:chgData name="Emma  McDonnell" userId="S::emcdonnell@moornook.lancs.sch.uk::28f11705-b33c-422b-867c-9e881d9980ce" providerId="AD" clId="Web-{186BB836-C52C-390B-B51C-5D76D21CF90A}" dt="2024-10-04T10:43:33.093" v="11"/>
          <ac:picMkLst>
            <pc:docMk/>
            <pc:sldMk cId="3640269774" sldId="259"/>
            <ac:picMk id="4" creationId="{A77FA515-4A45-7B7E-F908-8235D5E893EE}"/>
          </ac:picMkLst>
        </pc:picChg>
      </pc:sldChg>
      <pc:sldChg chg="addSp modSp add replId">
        <pc:chgData name="Emma  McDonnell" userId="S::emcdonnell@moornook.lancs.sch.uk::28f11705-b33c-422b-867c-9e881d9980ce" providerId="AD" clId="Web-{186BB836-C52C-390B-B51C-5D76D21CF90A}" dt="2024-10-04T10:44:24.501" v="12"/>
        <pc:sldMkLst>
          <pc:docMk/>
          <pc:sldMk cId="1145507439" sldId="260"/>
        </pc:sldMkLst>
        <pc:picChg chg="add mod">
          <ac:chgData name="Emma  McDonnell" userId="S::emcdonnell@moornook.lancs.sch.uk::28f11705-b33c-422b-867c-9e881d9980ce" providerId="AD" clId="Web-{186BB836-C52C-390B-B51C-5D76D21CF90A}" dt="2024-10-04T10:44:24.501" v="12"/>
          <ac:picMkLst>
            <pc:docMk/>
            <pc:sldMk cId="1145507439" sldId="260"/>
            <ac:picMk id="4" creationId="{4C22DC9D-CF80-D292-0D3E-22DBCD816B7B}"/>
          </ac:picMkLst>
        </pc:picChg>
      </pc:sldChg>
      <pc:sldChg chg="addSp modSp add replId">
        <pc:chgData name="Emma  McDonnell" userId="S::emcdonnell@moornook.lancs.sch.uk::28f11705-b33c-422b-867c-9e881d9980ce" providerId="AD" clId="Web-{186BB836-C52C-390B-B51C-5D76D21CF90A}" dt="2024-10-04T10:45:03.784" v="13"/>
        <pc:sldMkLst>
          <pc:docMk/>
          <pc:sldMk cId="1315946183" sldId="261"/>
        </pc:sldMkLst>
        <pc:picChg chg="add mod">
          <ac:chgData name="Emma  McDonnell" userId="S::emcdonnell@moornook.lancs.sch.uk::28f11705-b33c-422b-867c-9e881d9980ce" providerId="AD" clId="Web-{186BB836-C52C-390B-B51C-5D76D21CF90A}" dt="2024-10-04T10:45:03.784" v="13"/>
          <ac:picMkLst>
            <pc:docMk/>
            <pc:sldMk cId="1315946183" sldId="261"/>
            <ac:picMk id="4" creationId="{EF19A4FF-E1AA-B03B-0277-F6A6009D2513}"/>
          </ac:picMkLst>
        </pc:picChg>
      </pc:sldChg>
      <pc:sldChg chg="add del">
        <pc:chgData name="Emma  McDonnell" userId="S::emcdonnell@moornook.lancs.sch.uk::28f11705-b33c-422b-867c-9e881d9980ce" providerId="AD" clId="Web-{186BB836-C52C-390B-B51C-5D76D21CF90A}" dt="2024-10-04T10:42:37.216" v="9"/>
        <pc:sldMkLst>
          <pc:docMk/>
          <pc:sldMk cId="1667259035" sldId="2291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BBC2BC-B440-478B-94FF-B0787E337AEC}" type="datetimeFigureOut">
              <a:t>10/4/2024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D87373-B4B1-4C76-A8EC-E244101CB6A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1997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A screen shot of a chart&#10;&#10;Description automatically generated">
            <a:extLst>
              <a:ext uri="{FF2B5EF4-FFF2-40B4-BE49-F238E27FC236}">
                <a16:creationId xmlns:a16="http://schemas.microsoft.com/office/drawing/2014/main" id="{228EF272-9F3A-A3F5-32DB-846FD3229D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4820CB-3498-AF3A-1C99-9DEE25A8515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09447-057B-51E4-8643-D8DD834829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A close-up of a chart&#10;&#10;Description automatically generated">
            <a:extLst>
              <a:ext uri="{FF2B5EF4-FFF2-40B4-BE49-F238E27FC236}">
                <a16:creationId xmlns:a16="http://schemas.microsoft.com/office/drawing/2014/main" id="{EC23458F-3D41-0006-4AE2-1615F2D0CD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86324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4820CB-3498-AF3A-1C99-9DEE25A8515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09447-057B-51E4-8643-D8DD834829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BA84C8C-C823-4E93-2149-F33E60CF10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21569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4820CB-3498-AF3A-1C99-9DEE25A8515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09447-057B-51E4-8643-D8DD834829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77FA515-4A45-7B7E-F908-8235D5E893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02697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4820CB-3498-AF3A-1C99-9DEE25A8515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09447-057B-51E4-8643-D8DD834829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C22DC9D-CF80-D292-0D3E-22DBCD816B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55074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4820CB-3498-AF3A-1C99-9DEE25A8515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09447-057B-51E4-8643-D8DD834829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A close-up of a chart&#10;&#10;Description automatically generated">
            <a:extLst>
              <a:ext uri="{FF2B5EF4-FFF2-40B4-BE49-F238E27FC236}">
                <a16:creationId xmlns:a16="http://schemas.microsoft.com/office/drawing/2014/main" id="{EF19A4FF-E1AA-B03B-0277-F6A6009D25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9461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362CEB2B88B94EA525B01B4695D01E" ma:contentTypeVersion="15" ma:contentTypeDescription="Create a new document." ma:contentTypeScope="" ma:versionID="b6a11ff69f8607521f7f3b691ab6332d">
  <xsd:schema xmlns:xsd="http://www.w3.org/2001/XMLSchema" xmlns:xs="http://www.w3.org/2001/XMLSchema" xmlns:p="http://schemas.microsoft.com/office/2006/metadata/properties" xmlns:ns2="483c9221-f04d-4dbb-b92d-2ecc243a8207" xmlns:ns3="8e6b2b1c-6e5e-4c5b-908f-7e9fef4a8e44" targetNamespace="http://schemas.microsoft.com/office/2006/metadata/properties" ma:root="true" ma:fieldsID="d78f4f9065b1533ac130871b4d055436" ns2:_="" ns3:_="">
    <xsd:import namespace="483c9221-f04d-4dbb-b92d-2ecc243a8207"/>
    <xsd:import namespace="8e6b2b1c-6e5e-4c5b-908f-7e9fef4a8e4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3c9221-f04d-4dbb-b92d-2ecc243a820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ba9f1ff6-ef38-4653-8ac3-cb97cc778f0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6b2b1c-6e5e-4c5b-908f-7e9fef4a8e44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441971be-502c-490a-b1cd-14837a7293c1}" ma:internalName="TaxCatchAll" ma:showField="CatchAllData" ma:web="8e6b2b1c-6e5e-4c5b-908f-7e9fef4a8e4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292F8E1-EA97-475E-8A11-C8F591D2BA9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3667C75-CEC1-470D-A074-7276C91ADF2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3c9221-f04d-4dbb-b92d-2ecc243a8207"/>
    <ds:schemaRef ds:uri="8e6b2b1c-6e5e-4c5b-908f-7e9fef4a8e4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16</cp:revision>
  <dcterms:created xsi:type="dcterms:W3CDTF">2024-10-04T10:37:08Z</dcterms:created>
  <dcterms:modified xsi:type="dcterms:W3CDTF">2024-10-04T10:45:14Z</dcterms:modified>
</cp:coreProperties>
</file>