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1566FC-3B7B-1051-EC0A-209F290A60E9}" v="15" dt="2024-10-04T10:34:34.2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 McDonnell" userId="S::emcdonnell@moornook.lancs.sch.uk::28f11705-b33c-422b-867c-9e881d9980ce" providerId="AD" clId="Web-{9F1566FC-3B7B-1051-EC0A-209F290A60E9}"/>
    <pc:docChg chg="addSld modSld">
      <pc:chgData name="Emma  McDonnell" userId="S::emcdonnell@moornook.lancs.sch.uk::28f11705-b33c-422b-867c-9e881d9980ce" providerId="AD" clId="Web-{9F1566FC-3B7B-1051-EC0A-209F290A60E9}" dt="2024-10-04T10:34:34.237" v="11"/>
      <pc:docMkLst>
        <pc:docMk/>
      </pc:docMkLst>
      <pc:sldChg chg="addSp modSp">
        <pc:chgData name="Emma  McDonnell" userId="S::emcdonnell@moornook.lancs.sch.uk::28f11705-b33c-422b-867c-9e881d9980ce" providerId="AD" clId="Web-{9F1566FC-3B7B-1051-EC0A-209F290A60E9}" dt="2024-10-04T10:28:33.960" v="0"/>
        <pc:sldMkLst>
          <pc:docMk/>
          <pc:sldMk cId="109857222" sldId="256"/>
        </pc:sldMkLst>
        <pc:picChg chg="add mod">
          <ac:chgData name="Emma  McDonnell" userId="S::emcdonnell@moornook.lancs.sch.uk::28f11705-b33c-422b-867c-9e881d9980ce" providerId="AD" clId="Web-{9F1566FC-3B7B-1051-EC0A-209F290A60E9}" dt="2024-10-04T10:28:33.960" v="0"/>
          <ac:picMkLst>
            <pc:docMk/>
            <pc:sldMk cId="109857222" sldId="256"/>
            <ac:picMk id="4" creationId="{0DFEF389-50AF-4CC2-4857-8AD8A39219A2}"/>
          </ac:picMkLst>
        </pc:picChg>
      </pc:sldChg>
      <pc:sldChg chg="addSp modSp new mod modClrScheme chgLayout">
        <pc:chgData name="Emma  McDonnell" userId="S::emcdonnell@moornook.lancs.sch.uk::28f11705-b33c-422b-867c-9e881d9980ce" providerId="AD" clId="Web-{9F1566FC-3B7B-1051-EC0A-209F290A60E9}" dt="2024-10-04T10:30:19.968" v="7"/>
        <pc:sldMkLst>
          <pc:docMk/>
          <pc:sldMk cId="3316563484" sldId="257"/>
        </pc:sldMkLst>
        <pc:spChg chg="mod ord">
          <ac:chgData name="Emma  McDonnell" userId="S::emcdonnell@moornook.lancs.sch.uk::28f11705-b33c-422b-867c-9e881d9980ce" providerId="AD" clId="Web-{9F1566FC-3B7B-1051-EC0A-209F290A60E9}" dt="2024-10-04T10:28:55.775" v="2"/>
          <ac:spMkLst>
            <pc:docMk/>
            <pc:sldMk cId="3316563484" sldId="257"/>
            <ac:spMk id="2" creationId="{DC2C516A-B83A-1B8B-09B8-F48251164580}"/>
          </ac:spMkLst>
        </pc:spChg>
        <pc:spChg chg="mod ord">
          <ac:chgData name="Emma  McDonnell" userId="S::emcdonnell@moornook.lancs.sch.uk::28f11705-b33c-422b-867c-9e881d9980ce" providerId="AD" clId="Web-{9F1566FC-3B7B-1051-EC0A-209F290A60E9}" dt="2024-10-04T10:28:55.775" v="2"/>
          <ac:spMkLst>
            <pc:docMk/>
            <pc:sldMk cId="3316563484" sldId="257"/>
            <ac:spMk id="3" creationId="{E176113D-A590-7C0A-C32C-D71D601A1F18}"/>
          </ac:spMkLst>
        </pc:spChg>
        <pc:picChg chg="add mod">
          <ac:chgData name="Emma  McDonnell" userId="S::emcdonnell@moornook.lancs.sch.uk::28f11705-b33c-422b-867c-9e881d9980ce" providerId="AD" clId="Web-{9F1566FC-3B7B-1051-EC0A-209F290A60E9}" dt="2024-10-04T10:30:19.968" v="7"/>
          <ac:picMkLst>
            <pc:docMk/>
            <pc:sldMk cId="3316563484" sldId="257"/>
            <ac:picMk id="4" creationId="{CA9851AC-FFB4-FC09-B1D4-54B959945917}"/>
          </ac:picMkLst>
        </pc:picChg>
      </pc:sldChg>
      <pc:sldChg chg="addSp modSp add replId">
        <pc:chgData name="Emma  McDonnell" userId="S::emcdonnell@moornook.lancs.sch.uk::28f11705-b33c-422b-867c-9e881d9980ce" providerId="AD" clId="Web-{9F1566FC-3B7B-1051-EC0A-209F290A60E9}" dt="2024-10-04T10:30:49.814" v="8"/>
        <pc:sldMkLst>
          <pc:docMk/>
          <pc:sldMk cId="3091804521" sldId="258"/>
        </pc:sldMkLst>
        <pc:picChg chg="add mod">
          <ac:chgData name="Emma  McDonnell" userId="S::emcdonnell@moornook.lancs.sch.uk::28f11705-b33c-422b-867c-9e881d9980ce" providerId="AD" clId="Web-{9F1566FC-3B7B-1051-EC0A-209F290A60E9}" dt="2024-10-04T10:30:49.814" v="8"/>
          <ac:picMkLst>
            <pc:docMk/>
            <pc:sldMk cId="3091804521" sldId="258"/>
            <ac:picMk id="4" creationId="{3AAC7C44-F52C-5E12-7B78-E418D281EC06}"/>
          </ac:picMkLst>
        </pc:picChg>
      </pc:sldChg>
      <pc:sldChg chg="addSp modSp add replId">
        <pc:chgData name="Emma  McDonnell" userId="S::emcdonnell@moornook.lancs.sch.uk::28f11705-b33c-422b-867c-9e881d9980ce" providerId="AD" clId="Web-{9F1566FC-3B7B-1051-EC0A-209F290A60E9}" dt="2024-10-04T10:31:21.645" v="9"/>
        <pc:sldMkLst>
          <pc:docMk/>
          <pc:sldMk cId="2547508315" sldId="259"/>
        </pc:sldMkLst>
        <pc:picChg chg="add mod">
          <ac:chgData name="Emma  McDonnell" userId="S::emcdonnell@moornook.lancs.sch.uk::28f11705-b33c-422b-867c-9e881d9980ce" providerId="AD" clId="Web-{9F1566FC-3B7B-1051-EC0A-209F290A60E9}" dt="2024-10-04T10:31:21.645" v="9"/>
          <ac:picMkLst>
            <pc:docMk/>
            <pc:sldMk cId="2547508315" sldId="259"/>
            <ac:picMk id="4" creationId="{F613A808-BADD-49BE-A3CC-4F1AF9314703}"/>
          </ac:picMkLst>
        </pc:picChg>
      </pc:sldChg>
      <pc:sldChg chg="addSp modSp add replId">
        <pc:chgData name="Emma  McDonnell" userId="S::emcdonnell@moornook.lancs.sch.uk::28f11705-b33c-422b-867c-9e881d9980ce" providerId="AD" clId="Web-{9F1566FC-3B7B-1051-EC0A-209F290A60E9}" dt="2024-10-04T10:32:11.742" v="10"/>
        <pc:sldMkLst>
          <pc:docMk/>
          <pc:sldMk cId="2945137099" sldId="260"/>
        </pc:sldMkLst>
        <pc:picChg chg="add mod">
          <ac:chgData name="Emma  McDonnell" userId="S::emcdonnell@moornook.lancs.sch.uk::28f11705-b33c-422b-867c-9e881d9980ce" providerId="AD" clId="Web-{9F1566FC-3B7B-1051-EC0A-209F290A60E9}" dt="2024-10-04T10:32:11.742" v="10"/>
          <ac:picMkLst>
            <pc:docMk/>
            <pc:sldMk cId="2945137099" sldId="260"/>
            <ac:picMk id="4" creationId="{24AEFB6F-386F-4F1B-8241-A76FBF5D27C2}"/>
          </ac:picMkLst>
        </pc:picChg>
      </pc:sldChg>
      <pc:sldChg chg="addSp modSp add replId">
        <pc:chgData name="Emma  McDonnell" userId="S::emcdonnell@moornook.lancs.sch.uk::28f11705-b33c-422b-867c-9e881d9980ce" providerId="AD" clId="Web-{9F1566FC-3B7B-1051-EC0A-209F290A60E9}" dt="2024-10-04T10:34:34.237" v="11"/>
        <pc:sldMkLst>
          <pc:docMk/>
          <pc:sldMk cId="2846831512" sldId="261"/>
        </pc:sldMkLst>
        <pc:picChg chg="add mod">
          <ac:chgData name="Emma  McDonnell" userId="S::emcdonnell@moornook.lancs.sch.uk::28f11705-b33c-422b-867c-9e881d9980ce" providerId="AD" clId="Web-{9F1566FC-3B7B-1051-EC0A-209F290A60E9}" dt="2024-10-04T10:34:34.237" v="11"/>
          <ac:picMkLst>
            <pc:docMk/>
            <pc:sldMk cId="2846831512" sldId="261"/>
            <ac:picMk id="4" creationId="{663FD4B6-EAF4-832F-2CA1-6C5785A064A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FEF389-50AF-4CC2-4857-8AD8A3921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C516A-B83A-1B8B-09B8-F482511645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6113D-A590-7C0A-C32C-D71D601A1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screen shot of a chart&#10;&#10;Description automatically generated">
            <a:extLst>
              <a:ext uri="{FF2B5EF4-FFF2-40B4-BE49-F238E27FC236}">
                <a16:creationId xmlns:a16="http://schemas.microsoft.com/office/drawing/2014/main" id="{CA9851AC-FFB4-FC09-B1D4-54B959945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563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C516A-B83A-1B8B-09B8-F482511645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6113D-A590-7C0A-C32C-D71D601A1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white rectangular box with black text&#10;&#10;Description automatically generated">
            <a:extLst>
              <a:ext uri="{FF2B5EF4-FFF2-40B4-BE49-F238E27FC236}">
                <a16:creationId xmlns:a16="http://schemas.microsoft.com/office/drawing/2014/main" id="{3AAC7C44-F52C-5E12-7B78-E418D281E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804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C516A-B83A-1B8B-09B8-F482511645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6113D-A590-7C0A-C32C-D71D601A1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13A808-BADD-49BE-A3CC-4F1AF9314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508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C516A-B83A-1B8B-09B8-F482511645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6113D-A590-7C0A-C32C-D71D601A1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close-up of a chart&#10;&#10;Description automatically generated">
            <a:extLst>
              <a:ext uri="{FF2B5EF4-FFF2-40B4-BE49-F238E27FC236}">
                <a16:creationId xmlns:a16="http://schemas.microsoft.com/office/drawing/2014/main" id="{24AEFB6F-386F-4F1B-8241-A76FBF5D2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13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C516A-B83A-1B8B-09B8-F482511645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6113D-A590-7C0A-C32C-D71D601A1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3FD4B6-EAF4-832F-2CA1-6C5785A06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831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362CEB2B88B94EA525B01B4695D01E" ma:contentTypeVersion="15" ma:contentTypeDescription="Create a new document." ma:contentTypeScope="" ma:versionID="b6a11ff69f8607521f7f3b691ab6332d">
  <xsd:schema xmlns:xsd="http://www.w3.org/2001/XMLSchema" xmlns:xs="http://www.w3.org/2001/XMLSchema" xmlns:p="http://schemas.microsoft.com/office/2006/metadata/properties" xmlns:ns2="483c9221-f04d-4dbb-b92d-2ecc243a8207" xmlns:ns3="8e6b2b1c-6e5e-4c5b-908f-7e9fef4a8e44" targetNamespace="http://schemas.microsoft.com/office/2006/metadata/properties" ma:root="true" ma:fieldsID="d78f4f9065b1533ac130871b4d055436" ns2:_="" ns3:_="">
    <xsd:import namespace="483c9221-f04d-4dbb-b92d-2ecc243a8207"/>
    <xsd:import namespace="8e6b2b1c-6e5e-4c5b-908f-7e9fef4a8e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c9221-f04d-4dbb-b92d-2ecc243a82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a9f1ff6-ef38-4653-8ac3-cb97cc778f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6b2b1c-6e5e-4c5b-908f-7e9fef4a8e4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41971be-502c-490a-b1cd-14837a7293c1}" ma:internalName="TaxCatchAll" ma:showField="CatchAllData" ma:web="8e6b2b1c-6e5e-4c5b-908f-7e9fef4a8e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DB48DF-36E6-4F30-BF79-26167AA855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3c9221-f04d-4dbb-b92d-2ecc243a8207"/>
    <ds:schemaRef ds:uri="8e6b2b1c-6e5e-4c5b-908f-7e9fef4a8e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1B65C3-EB25-4344-9558-B0A4195AFC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</cp:revision>
  <dcterms:created xsi:type="dcterms:W3CDTF">2024-10-04T10:27:17Z</dcterms:created>
  <dcterms:modified xsi:type="dcterms:W3CDTF">2024-10-04T10:34:34Z</dcterms:modified>
</cp:coreProperties>
</file>