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10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4B0130-E546-4F0B-7306-D2EC9008699C}" v="18" dt="2024-10-04T10:25:51.0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 McDonnell" userId="S::emcdonnell@moornook.lancs.sch.uk::28f11705-b33c-422b-867c-9e881d9980ce" providerId="AD" clId="Web-{D04B0130-E546-4F0B-7306-D2EC9008699C}"/>
    <pc:docChg chg="addSld delSld modSld">
      <pc:chgData name="Emma  McDonnell" userId="S::emcdonnell@moornook.lancs.sch.uk::28f11705-b33c-422b-867c-9e881d9980ce" providerId="AD" clId="Web-{D04B0130-E546-4F0B-7306-D2EC9008699C}" dt="2024-10-04T10:25:46.428" v="13"/>
      <pc:docMkLst>
        <pc:docMk/>
      </pc:docMkLst>
      <pc:sldChg chg="addSp modSp">
        <pc:chgData name="Emma  McDonnell" userId="S::emcdonnell@moornook.lancs.sch.uk::28f11705-b33c-422b-867c-9e881d9980ce" providerId="AD" clId="Web-{D04B0130-E546-4F0B-7306-D2EC9008699C}" dt="2024-10-04T10:20:11.244" v="0"/>
        <pc:sldMkLst>
          <pc:docMk/>
          <pc:sldMk cId="109857222" sldId="256"/>
        </pc:sldMkLst>
        <pc:picChg chg="add mod">
          <ac:chgData name="Emma  McDonnell" userId="S::emcdonnell@moornook.lancs.sch.uk::28f11705-b33c-422b-867c-9e881d9980ce" providerId="AD" clId="Web-{D04B0130-E546-4F0B-7306-D2EC9008699C}" dt="2024-10-04T10:20:11.244" v="0"/>
          <ac:picMkLst>
            <pc:docMk/>
            <pc:sldMk cId="109857222" sldId="256"/>
            <ac:picMk id="4" creationId="{AE3061FF-95BC-C751-3D85-C0A6F1281DC3}"/>
          </ac:picMkLst>
        </pc:picChg>
      </pc:sldChg>
      <pc:sldChg chg="addSp modSp new mod modClrScheme chgLayout">
        <pc:chgData name="Emma  McDonnell" userId="S::emcdonnell@moornook.lancs.sch.uk::28f11705-b33c-422b-867c-9e881d9980ce" providerId="AD" clId="Web-{D04B0130-E546-4F0B-7306-D2EC9008699C}" dt="2024-10-04T10:21:34.622" v="7"/>
        <pc:sldMkLst>
          <pc:docMk/>
          <pc:sldMk cId="4012619289" sldId="257"/>
        </pc:sldMkLst>
        <pc:spChg chg="mod ord">
          <ac:chgData name="Emma  McDonnell" userId="S::emcdonnell@moornook.lancs.sch.uk::28f11705-b33c-422b-867c-9e881d9980ce" providerId="AD" clId="Web-{D04B0130-E546-4F0B-7306-D2EC9008699C}" dt="2024-10-04T10:20:34.713" v="2"/>
          <ac:spMkLst>
            <pc:docMk/>
            <pc:sldMk cId="4012619289" sldId="257"/>
            <ac:spMk id="2" creationId="{EADA523A-E460-A901-4310-7E3ADC27AA34}"/>
          </ac:spMkLst>
        </pc:spChg>
        <pc:spChg chg="mod ord">
          <ac:chgData name="Emma  McDonnell" userId="S::emcdonnell@moornook.lancs.sch.uk::28f11705-b33c-422b-867c-9e881d9980ce" providerId="AD" clId="Web-{D04B0130-E546-4F0B-7306-D2EC9008699C}" dt="2024-10-04T10:20:34.713" v="2"/>
          <ac:spMkLst>
            <pc:docMk/>
            <pc:sldMk cId="4012619289" sldId="257"/>
            <ac:spMk id="3" creationId="{2CEE1709-99CA-94AC-31E4-617A88FC2B03}"/>
          </ac:spMkLst>
        </pc:spChg>
        <pc:picChg chg="add mod">
          <ac:chgData name="Emma  McDonnell" userId="S::emcdonnell@moornook.lancs.sch.uk::28f11705-b33c-422b-867c-9e881d9980ce" providerId="AD" clId="Web-{D04B0130-E546-4F0B-7306-D2EC9008699C}" dt="2024-10-04T10:21:34.622" v="7"/>
          <ac:picMkLst>
            <pc:docMk/>
            <pc:sldMk cId="4012619289" sldId="257"/>
            <ac:picMk id="4" creationId="{3B24AFCC-F588-8541-7A58-4BE35D7BB08A}"/>
          </ac:picMkLst>
        </pc:picChg>
      </pc:sldChg>
      <pc:sldChg chg="addSp modSp add replId">
        <pc:chgData name="Emma  McDonnell" userId="S::emcdonnell@moornook.lancs.sch.uk::28f11705-b33c-422b-867c-9e881d9980ce" providerId="AD" clId="Web-{D04B0130-E546-4F0B-7306-D2EC9008699C}" dt="2024-10-04T10:22:08.514" v="8"/>
        <pc:sldMkLst>
          <pc:docMk/>
          <pc:sldMk cId="1793433948" sldId="258"/>
        </pc:sldMkLst>
        <pc:picChg chg="add mod">
          <ac:chgData name="Emma  McDonnell" userId="S::emcdonnell@moornook.lancs.sch.uk::28f11705-b33c-422b-867c-9e881d9980ce" providerId="AD" clId="Web-{D04B0130-E546-4F0B-7306-D2EC9008699C}" dt="2024-10-04T10:22:08.514" v="8"/>
          <ac:picMkLst>
            <pc:docMk/>
            <pc:sldMk cId="1793433948" sldId="258"/>
            <ac:picMk id="4" creationId="{C160D8E2-632E-CD8F-17FC-4D6AA6D3E230}"/>
          </ac:picMkLst>
        </pc:picChg>
      </pc:sldChg>
      <pc:sldChg chg="addSp modSp add replId">
        <pc:chgData name="Emma  McDonnell" userId="S::emcdonnell@moornook.lancs.sch.uk::28f11705-b33c-422b-867c-9e881d9980ce" providerId="AD" clId="Web-{D04B0130-E546-4F0B-7306-D2EC9008699C}" dt="2024-10-04T10:24:26.503" v="12"/>
        <pc:sldMkLst>
          <pc:docMk/>
          <pc:sldMk cId="4291574423" sldId="259"/>
        </pc:sldMkLst>
        <pc:picChg chg="add mod">
          <ac:chgData name="Emma  McDonnell" userId="S::emcdonnell@moornook.lancs.sch.uk::28f11705-b33c-422b-867c-9e881d9980ce" providerId="AD" clId="Web-{D04B0130-E546-4F0B-7306-D2EC9008699C}" dt="2024-10-04T10:24:26.503" v="12"/>
          <ac:picMkLst>
            <pc:docMk/>
            <pc:sldMk cId="4291574423" sldId="259"/>
            <ac:picMk id="4" creationId="{A38F82BB-8925-DA49-EA73-AD469DEEB98D}"/>
          </ac:picMkLst>
        </pc:picChg>
      </pc:sldChg>
      <pc:sldChg chg="addSp modSp add replId">
        <pc:chgData name="Emma  McDonnell" userId="S::emcdonnell@moornook.lancs.sch.uk::28f11705-b33c-422b-867c-9e881d9980ce" providerId="AD" clId="Web-{D04B0130-E546-4F0B-7306-D2EC9008699C}" dt="2024-10-04T10:23:23.282" v="11"/>
        <pc:sldMkLst>
          <pc:docMk/>
          <pc:sldMk cId="3488906633" sldId="260"/>
        </pc:sldMkLst>
        <pc:picChg chg="add mod">
          <ac:chgData name="Emma  McDonnell" userId="S::emcdonnell@moornook.lancs.sch.uk::28f11705-b33c-422b-867c-9e881d9980ce" providerId="AD" clId="Web-{D04B0130-E546-4F0B-7306-D2EC9008699C}" dt="2024-10-04T10:23:23.282" v="11"/>
          <ac:picMkLst>
            <pc:docMk/>
            <pc:sldMk cId="3488906633" sldId="260"/>
            <ac:picMk id="4" creationId="{7121DF2F-FE54-18A6-CE34-59B9ECC84204}"/>
          </ac:picMkLst>
        </pc:picChg>
      </pc:sldChg>
      <pc:sldChg chg="addSp modSp add replId">
        <pc:chgData name="Emma  McDonnell" userId="S::emcdonnell@moornook.lancs.sch.uk::28f11705-b33c-422b-867c-9e881d9980ce" providerId="AD" clId="Web-{D04B0130-E546-4F0B-7306-D2EC9008699C}" dt="2024-10-04T10:25:46.428" v="13"/>
        <pc:sldMkLst>
          <pc:docMk/>
          <pc:sldMk cId="1778030345" sldId="261"/>
        </pc:sldMkLst>
        <pc:picChg chg="add mod">
          <ac:chgData name="Emma  McDonnell" userId="S::emcdonnell@moornook.lancs.sch.uk::28f11705-b33c-422b-867c-9e881d9980ce" providerId="AD" clId="Web-{D04B0130-E546-4F0B-7306-D2EC9008699C}" dt="2024-10-04T10:25:46.428" v="13"/>
          <ac:picMkLst>
            <pc:docMk/>
            <pc:sldMk cId="1778030345" sldId="261"/>
            <ac:picMk id="4" creationId="{CDA508FB-EF7E-EBE8-BB77-A252D2B99E4F}"/>
          </ac:picMkLst>
        </pc:picChg>
      </pc:sldChg>
      <pc:sldChg chg="add del">
        <pc:chgData name="Emma  McDonnell" userId="S::emcdonnell@moornook.lancs.sch.uk::28f11705-b33c-422b-867c-9e881d9980ce" providerId="AD" clId="Web-{D04B0130-E546-4F0B-7306-D2EC9008699C}" dt="2024-10-04T10:23:19.360" v="10"/>
        <pc:sldMkLst>
          <pc:docMk/>
          <pc:sldMk cId="1526178687" sldId="233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5BD76-CA95-4E2A-9FFC-C3664EE5AF33}" type="datetimeFigureOut">
              <a:t>10/4/2024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36E04-CAB7-4996-9FC4-E59837A165E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93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3061FF-95BC-C751-3D85-C0A6F1281D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A523A-E460-A901-4310-7E3ADC27AA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E1709-99CA-94AC-31E4-617A88FC2B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screen shot of a chart&#10;&#10;Description automatically generated">
            <a:extLst>
              <a:ext uri="{FF2B5EF4-FFF2-40B4-BE49-F238E27FC236}">
                <a16:creationId xmlns:a16="http://schemas.microsoft.com/office/drawing/2014/main" id="{3B24AFCC-F588-8541-7A58-4BE35D7BB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619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A523A-E460-A901-4310-7E3ADC27AA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E1709-99CA-94AC-31E4-617A88FC2B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screen shot of a chart&#10;&#10;Description automatically generated">
            <a:extLst>
              <a:ext uri="{FF2B5EF4-FFF2-40B4-BE49-F238E27FC236}">
                <a16:creationId xmlns:a16="http://schemas.microsoft.com/office/drawing/2014/main" id="{C160D8E2-632E-CD8F-17FC-4D6AA6D3E2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433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A523A-E460-A901-4310-7E3ADC27AA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E1709-99CA-94AC-31E4-617A88FC2B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8F82BB-8925-DA49-EA73-AD469DEEB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574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A523A-E460-A901-4310-7E3ADC27AA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E1709-99CA-94AC-31E4-617A88FC2B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screen shot of a chart&#10;&#10;Description automatically generated">
            <a:extLst>
              <a:ext uri="{FF2B5EF4-FFF2-40B4-BE49-F238E27FC236}">
                <a16:creationId xmlns:a16="http://schemas.microsoft.com/office/drawing/2014/main" id="{7121DF2F-FE54-18A6-CE34-59B9ECC84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906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A523A-E460-A901-4310-7E3ADC27AA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E1709-99CA-94AC-31E4-617A88FC2B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screen shot of a chart&#10;&#10;Description automatically generated">
            <a:extLst>
              <a:ext uri="{FF2B5EF4-FFF2-40B4-BE49-F238E27FC236}">
                <a16:creationId xmlns:a16="http://schemas.microsoft.com/office/drawing/2014/main" id="{CDA508FB-EF7E-EBE8-BB77-A252D2B99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030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362CEB2B88B94EA525B01B4695D01E" ma:contentTypeVersion="15" ma:contentTypeDescription="Create a new document." ma:contentTypeScope="" ma:versionID="b6a11ff69f8607521f7f3b691ab6332d">
  <xsd:schema xmlns:xsd="http://www.w3.org/2001/XMLSchema" xmlns:xs="http://www.w3.org/2001/XMLSchema" xmlns:p="http://schemas.microsoft.com/office/2006/metadata/properties" xmlns:ns2="483c9221-f04d-4dbb-b92d-2ecc243a8207" xmlns:ns3="8e6b2b1c-6e5e-4c5b-908f-7e9fef4a8e44" targetNamespace="http://schemas.microsoft.com/office/2006/metadata/properties" ma:root="true" ma:fieldsID="d78f4f9065b1533ac130871b4d055436" ns2:_="" ns3:_="">
    <xsd:import namespace="483c9221-f04d-4dbb-b92d-2ecc243a8207"/>
    <xsd:import namespace="8e6b2b1c-6e5e-4c5b-908f-7e9fef4a8e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c9221-f04d-4dbb-b92d-2ecc243a82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ba9f1ff6-ef38-4653-8ac3-cb97cc778f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6b2b1c-6e5e-4c5b-908f-7e9fef4a8e4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41971be-502c-490a-b1cd-14837a7293c1}" ma:internalName="TaxCatchAll" ma:showField="CatchAllData" ma:web="8e6b2b1c-6e5e-4c5b-908f-7e9fef4a8e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E50806-5AB7-41C4-B957-5A5FAF8E37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3c9221-f04d-4dbb-b92d-2ecc243a8207"/>
    <ds:schemaRef ds:uri="8e6b2b1c-6e5e-4c5b-908f-7e9fef4a8e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1B622F-A6B4-4867-86F1-9881770D0A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16</cp:revision>
  <dcterms:created xsi:type="dcterms:W3CDTF">2024-10-04T10:19:07Z</dcterms:created>
  <dcterms:modified xsi:type="dcterms:W3CDTF">2024-10-04T10:25:51Z</dcterms:modified>
</cp:coreProperties>
</file>