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3"/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FC180-3399-2327-4959-B1CDCA7C5AF7}" v="31" dt="2024-10-04T09:50:34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 McDonnell" userId="S::emcdonnell@moornook.lancs.sch.uk::28f11705-b33c-422b-867c-9e881d9980ce" providerId="AD" clId="Web-{B26FC180-3399-2327-4959-B1CDCA7C5AF7}"/>
    <pc:docChg chg="addSld delSld modSld addMainMaster modMainMaster">
      <pc:chgData name="Emma  McDonnell" userId="S::emcdonnell@moornook.lancs.sch.uk::28f11705-b33c-422b-867c-9e881d9980ce" providerId="AD" clId="Web-{B26FC180-3399-2327-4959-B1CDCA7C5AF7}" dt="2024-10-04T09:50:39.888" v="32"/>
      <pc:docMkLst>
        <pc:docMk/>
      </pc:docMkLst>
      <pc:sldChg chg="addSp delSp modSp">
        <pc:chgData name="Emma  McDonnell" userId="S::emcdonnell@moornook.lancs.sch.uk::28f11705-b33c-422b-867c-9e881d9980ce" providerId="AD" clId="Web-{B26FC180-3399-2327-4959-B1CDCA7C5AF7}" dt="2024-10-04T09:44:35.205" v="2"/>
        <pc:sldMkLst>
          <pc:docMk/>
          <pc:sldMk cId="109857222" sldId="256"/>
        </pc:sldMkLst>
        <pc:picChg chg="add mod">
          <ac:chgData name="Emma  McDonnell" userId="S::emcdonnell@moornook.lancs.sch.uk::28f11705-b33c-422b-867c-9e881d9980ce" providerId="AD" clId="Web-{B26FC180-3399-2327-4959-B1CDCA7C5AF7}" dt="2024-10-04T09:34:03.921" v="0"/>
          <ac:picMkLst>
            <pc:docMk/>
            <pc:sldMk cId="109857222" sldId="256"/>
            <ac:picMk id="4" creationId="{1F3FA49F-9322-CEE9-0945-B98B2D26211A}"/>
          </ac:picMkLst>
        </pc:picChg>
        <pc:picChg chg="add del mod">
          <ac:chgData name="Emma  McDonnell" userId="S::emcdonnell@moornook.lancs.sch.uk::28f11705-b33c-422b-867c-9e881d9980ce" providerId="AD" clId="Web-{B26FC180-3399-2327-4959-B1CDCA7C5AF7}" dt="2024-10-04T09:44:35.205" v="2"/>
          <ac:picMkLst>
            <pc:docMk/>
            <pc:sldMk cId="109857222" sldId="256"/>
            <ac:picMk id="5" creationId="{74824898-0F3B-CDE4-0D2B-080852378B97}"/>
          </ac:picMkLst>
        </pc:picChg>
      </pc:sldChg>
      <pc:sldChg chg="addSp delSp modSp new mod setBg">
        <pc:chgData name="Emma  McDonnell" userId="S::emcdonnell@moornook.lancs.sch.uk::28f11705-b33c-422b-867c-9e881d9980ce" providerId="AD" clId="Web-{B26FC180-3399-2327-4959-B1CDCA7C5AF7}" dt="2024-10-04T09:45:04.550" v="9"/>
        <pc:sldMkLst>
          <pc:docMk/>
          <pc:sldMk cId="825314193" sldId="257"/>
        </pc:sldMkLst>
        <pc:spChg chg="del">
          <ac:chgData name="Emma  McDonnell" userId="S::emcdonnell@moornook.lancs.sch.uk::28f11705-b33c-422b-867c-9e881d9980ce" providerId="AD" clId="Web-{B26FC180-3399-2327-4959-B1CDCA7C5AF7}" dt="2024-10-04T09:45:04.550" v="9"/>
          <ac:spMkLst>
            <pc:docMk/>
            <pc:sldMk cId="825314193" sldId="257"/>
            <ac:spMk id="2" creationId="{2D482863-70F6-FF5D-E4CC-AD083E796310}"/>
          </ac:spMkLst>
        </pc:spChg>
        <pc:spChg chg="add del mod">
          <ac:chgData name="Emma  McDonnell" userId="S::emcdonnell@moornook.lancs.sch.uk::28f11705-b33c-422b-867c-9e881d9980ce" providerId="AD" clId="Web-{B26FC180-3399-2327-4959-B1CDCA7C5AF7}" dt="2024-10-04T09:45:00.347" v="8"/>
          <ac:spMkLst>
            <pc:docMk/>
            <pc:sldMk cId="825314193" sldId="257"/>
            <ac:spMk id="3" creationId="{593D45CD-F7E4-4357-0B75-1351EF735781}"/>
          </ac:spMkLst>
        </pc:spChg>
        <pc:picChg chg="add del mod ord">
          <ac:chgData name="Emma  McDonnell" userId="S::emcdonnell@moornook.lancs.sch.uk::28f11705-b33c-422b-867c-9e881d9980ce" providerId="AD" clId="Web-{B26FC180-3399-2327-4959-B1CDCA7C5AF7}" dt="2024-10-04T09:44:57.081" v="6"/>
          <ac:picMkLst>
            <pc:docMk/>
            <pc:sldMk cId="825314193" sldId="257"/>
            <ac:picMk id="4" creationId="{B625120D-1C6E-0726-3B72-71551CE31F26}"/>
          </ac:picMkLst>
        </pc:picChg>
        <pc:picChg chg="add mod ord">
          <ac:chgData name="Emma  McDonnell" userId="S::emcdonnell@moornook.lancs.sch.uk::28f11705-b33c-422b-867c-9e881d9980ce" providerId="AD" clId="Web-{B26FC180-3399-2327-4959-B1CDCA7C5AF7}" dt="2024-10-04T09:45:04.550" v="9"/>
          <ac:picMkLst>
            <pc:docMk/>
            <pc:sldMk cId="825314193" sldId="257"/>
            <ac:picMk id="5" creationId="{12E42E49-6FDB-AF9B-BEBC-80200A9F624F}"/>
          </ac:picMkLst>
        </pc:picChg>
      </pc:sldChg>
      <pc:sldChg chg="addSp delSp modSp new mod setBg">
        <pc:chgData name="Emma  McDonnell" userId="S::emcdonnell@moornook.lancs.sch.uk::28f11705-b33c-422b-867c-9e881d9980ce" providerId="AD" clId="Web-{B26FC180-3399-2327-4959-B1CDCA7C5AF7}" dt="2024-10-04T09:47:49.305" v="20"/>
        <pc:sldMkLst>
          <pc:docMk/>
          <pc:sldMk cId="1099205474" sldId="258"/>
        </pc:sldMkLst>
        <pc:spChg chg="del">
          <ac:chgData name="Emma  McDonnell" userId="S::emcdonnell@moornook.lancs.sch.uk::28f11705-b33c-422b-867c-9e881d9980ce" providerId="AD" clId="Web-{B26FC180-3399-2327-4959-B1CDCA7C5AF7}" dt="2024-10-04T09:47:49.305" v="20"/>
          <ac:spMkLst>
            <pc:docMk/>
            <pc:sldMk cId="1099205474" sldId="258"/>
            <ac:spMk id="2" creationId="{516F81C4-FA19-850F-F7C7-98E4971DD92E}"/>
          </ac:spMkLst>
        </pc:spChg>
        <pc:spChg chg="del">
          <ac:chgData name="Emma  McDonnell" userId="S::emcdonnell@moornook.lancs.sch.uk::28f11705-b33c-422b-867c-9e881d9980ce" providerId="AD" clId="Web-{B26FC180-3399-2327-4959-B1CDCA7C5AF7}" dt="2024-10-04T09:47:44.976" v="19"/>
          <ac:spMkLst>
            <pc:docMk/>
            <pc:sldMk cId="1099205474" sldId="258"/>
            <ac:spMk id="3" creationId="{93665E19-BAD1-5F3E-F09C-1F46D16F7D5F}"/>
          </ac:spMkLst>
        </pc:spChg>
        <pc:spChg chg="add">
          <ac:chgData name="Emma  McDonnell" userId="S::emcdonnell@moornook.lancs.sch.uk::28f11705-b33c-422b-867c-9e881d9980ce" providerId="AD" clId="Web-{B26FC180-3399-2327-4959-B1CDCA7C5AF7}" dt="2024-10-04T09:47:49.305" v="20"/>
          <ac:spMkLst>
            <pc:docMk/>
            <pc:sldMk cId="1099205474" sldId="258"/>
            <ac:spMk id="9" creationId="{E2BA2BD9-7B54-4190-8F06-3EF3658A0020}"/>
          </ac:spMkLst>
        </pc:spChg>
        <pc:picChg chg="add mod ord">
          <ac:chgData name="Emma  McDonnell" userId="S::emcdonnell@moornook.lancs.sch.uk::28f11705-b33c-422b-867c-9e881d9980ce" providerId="AD" clId="Web-{B26FC180-3399-2327-4959-B1CDCA7C5AF7}" dt="2024-10-04T09:47:49.305" v="20"/>
          <ac:picMkLst>
            <pc:docMk/>
            <pc:sldMk cId="1099205474" sldId="258"/>
            <ac:picMk id="4" creationId="{93D94839-CC8E-538C-5F11-96968A86B572}"/>
          </ac:picMkLst>
        </pc:picChg>
      </pc:sldChg>
      <pc:sldChg chg="addSp delSp modSp new mod setBg">
        <pc:chgData name="Emma  McDonnell" userId="S::emcdonnell@moornook.lancs.sch.uk::28f11705-b33c-422b-867c-9e881d9980ce" providerId="AD" clId="Web-{B26FC180-3399-2327-4959-B1CDCA7C5AF7}" dt="2024-10-04T09:48:54.603" v="24"/>
        <pc:sldMkLst>
          <pc:docMk/>
          <pc:sldMk cId="1959485669" sldId="259"/>
        </pc:sldMkLst>
        <pc:spChg chg="del">
          <ac:chgData name="Emma  McDonnell" userId="S::emcdonnell@moornook.lancs.sch.uk::28f11705-b33c-422b-867c-9e881d9980ce" providerId="AD" clId="Web-{B26FC180-3399-2327-4959-B1CDCA7C5AF7}" dt="2024-10-04T09:48:42.072" v="23"/>
          <ac:spMkLst>
            <pc:docMk/>
            <pc:sldMk cId="1959485669" sldId="259"/>
            <ac:spMk id="2" creationId="{684B4A7B-0FEF-EF89-C8E0-4F9CA64EB51E}"/>
          </ac:spMkLst>
        </pc:spChg>
        <pc:spChg chg="del mod">
          <ac:chgData name="Emma  McDonnell" userId="S::emcdonnell@moornook.lancs.sch.uk::28f11705-b33c-422b-867c-9e881d9980ce" providerId="AD" clId="Web-{B26FC180-3399-2327-4959-B1CDCA7C5AF7}" dt="2024-10-04T09:48:39.369" v="22"/>
          <ac:spMkLst>
            <pc:docMk/>
            <pc:sldMk cId="1959485669" sldId="259"/>
            <ac:spMk id="3" creationId="{FF2CCD81-B492-E211-1A65-EEE86EC49A27}"/>
          </ac:spMkLst>
        </pc:spChg>
        <pc:spChg chg="add">
          <ac:chgData name="Emma  McDonnell" userId="S::emcdonnell@moornook.lancs.sch.uk::28f11705-b33c-422b-867c-9e881d9980ce" providerId="AD" clId="Web-{B26FC180-3399-2327-4959-B1CDCA7C5AF7}" dt="2024-10-04T09:48:54.603" v="24"/>
          <ac:spMkLst>
            <pc:docMk/>
            <pc:sldMk cId="1959485669" sldId="259"/>
            <ac:spMk id="9" creationId="{42A4FC2C-047E-45A5-965D-8E1E3BF09BC6}"/>
          </ac:spMkLst>
        </pc:spChg>
        <pc:picChg chg="add mod ord">
          <ac:chgData name="Emma  McDonnell" userId="S::emcdonnell@moornook.lancs.sch.uk::28f11705-b33c-422b-867c-9e881d9980ce" providerId="AD" clId="Web-{B26FC180-3399-2327-4959-B1CDCA7C5AF7}" dt="2024-10-04T09:48:54.603" v="24"/>
          <ac:picMkLst>
            <pc:docMk/>
            <pc:sldMk cId="1959485669" sldId="259"/>
            <ac:picMk id="4" creationId="{30D9622C-6061-552A-519F-ABE994321873}"/>
          </ac:picMkLst>
        </pc:picChg>
      </pc:sldChg>
      <pc:sldChg chg="addSp delSp modSp new mod setBg">
        <pc:chgData name="Emma  McDonnell" userId="S::emcdonnell@moornook.lancs.sch.uk::28f11705-b33c-422b-867c-9e881d9980ce" providerId="AD" clId="Web-{B26FC180-3399-2327-4959-B1CDCA7C5AF7}" dt="2024-10-04T09:49:55.340" v="28"/>
        <pc:sldMkLst>
          <pc:docMk/>
          <pc:sldMk cId="2936792160" sldId="260"/>
        </pc:sldMkLst>
        <pc:spChg chg="del">
          <ac:chgData name="Emma  McDonnell" userId="S::emcdonnell@moornook.lancs.sch.uk::28f11705-b33c-422b-867c-9e881d9980ce" providerId="AD" clId="Web-{B26FC180-3399-2327-4959-B1CDCA7C5AF7}" dt="2024-10-04T09:49:55.340" v="28"/>
          <ac:spMkLst>
            <pc:docMk/>
            <pc:sldMk cId="2936792160" sldId="260"/>
            <ac:spMk id="2" creationId="{5CC5FD60-5886-3E0B-B9C4-C7F49D26CCA4}"/>
          </ac:spMkLst>
        </pc:spChg>
        <pc:spChg chg="del">
          <ac:chgData name="Emma  McDonnell" userId="S::emcdonnell@moornook.lancs.sch.uk::28f11705-b33c-422b-867c-9e881d9980ce" providerId="AD" clId="Web-{B26FC180-3399-2327-4959-B1CDCA7C5AF7}" dt="2024-10-04T09:49:49.355" v="27"/>
          <ac:spMkLst>
            <pc:docMk/>
            <pc:sldMk cId="2936792160" sldId="260"/>
            <ac:spMk id="3" creationId="{92C4CF50-F9A5-71AB-9BBB-918A22A83152}"/>
          </ac:spMkLst>
        </pc:spChg>
        <pc:spChg chg="add">
          <ac:chgData name="Emma  McDonnell" userId="S::emcdonnell@moornook.lancs.sch.uk::28f11705-b33c-422b-867c-9e881d9980ce" providerId="AD" clId="Web-{B26FC180-3399-2327-4959-B1CDCA7C5AF7}" dt="2024-10-04T09:49:55.340" v="28"/>
          <ac:spMkLst>
            <pc:docMk/>
            <pc:sldMk cId="2936792160" sldId="260"/>
            <ac:spMk id="9" creationId="{42A4FC2C-047E-45A5-965D-8E1E3BF09BC6}"/>
          </ac:spMkLst>
        </pc:spChg>
        <pc:picChg chg="add mod ord">
          <ac:chgData name="Emma  McDonnell" userId="S::emcdonnell@moornook.lancs.sch.uk::28f11705-b33c-422b-867c-9e881d9980ce" providerId="AD" clId="Web-{B26FC180-3399-2327-4959-B1CDCA7C5AF7}" dt="2024-10-04T09:49:55.340" v="28"/>
          <ac:picMkLst>
            <pc:docMk/>
            <pc:sldMk cId="2936792160" sldId="260"/>
            <ac:picMk id="4" creationId="{F1B02B21-67FC-68F2-29E0-6EB661470A56}"/>
          </ac:picMkLst>
        </pc:picChg>
      </pc:sldChg>
      <pc:sldChg chg="addSp delSp modSp new mod setBg">
        <pc:chgData name="Emma  McDonnell" userId="S::emcdonnell@moornook.lancs.sch.uk::28f11705-b33c-422b-867c-9e881d9980ce" providerId="AD" clId="Web-{B26FC180-3399-2327-4959-B1CDCA7C5AF7}" dt="2024-10-04T09:50:39.888" v="32"/>
        <pc:sldMkLst>
          <pc:docMk/>
          <pc:sldMk cId="3149650392" sldId="261"/>
        </pc:sldMkLst>
        <pc:spChg chg="del">
          <ac:chgData name="Emma  McDonnell" userId="S::emcdonnell@moornook.lancs.sch.uk::28f11705-b33c-422b-867c-9e881d9980ce" providerId="AD" clId="Web-{B26FC180-3399-2327-4959-B1CDCA7C5AF7}" dt="2024-10-04T09:50:39.888" v="32"/>
          <ac:spMkLst>
            <pc:docMk/>
            <pc:sldMk cId="3149650392" sldId="261"/>
            <ac:spMk id="2" creationId="{C42DA258-87DF-CE53-3315-801971FC7FAF}"/>
          </ac:spMkLst>
        </pc:spChg>
        <pc:spChg chg="del">
          <ac:chgData name="Emma  McDonnell" userId="S::emcdonnell@moornook.lancs.sch.uk::28f11705-b33c-422b-867c-9e881d9980ce" providerId="AD" clId="Web-{B26FC180-3399-2327-4959-B1CDCA7C5AF7}" dt="2024-10-04T09:50:33.934" v="31"/>
          <ac:spMkLst>
            <pc:docMk/>
            <pc:sldMk cId="3149650392" sldId="261"/>
            <ac:spMk id="3" creationId="{3A4A7150-7DE6-B2EF-4656-AC5D7E6B6C08}"/>
          </ac:spMkLst>
        </pc:spChg>
        <pc:spChg chg="add">
          <ac:chgData name="Emma  McDonnell" userId="S::emcdonnell@moornook.lancs.sch.uk::28f11705-b33c-422b-867c-9e881d9980ce" providerId="AD" clId="Web-{B26FC180-3399-2327-4959-B1CDCA7C5AF7}" dt="2024-10-04T09:50:39.888" v="32"/>
          <ac:spMkLst>
            <pc:docMk/>
            <pc:sldMk cId="3149650392" sldId="261"/>
            <ac:spMk id="9" creationId="{42A4FC2C-047E-45A5-965D-8E1E3BF09BC6}"/>
          </ac:spMkLst>
        </pc:spChg>
        <pc:picChg chg="add mod ord">
          <ac:chgData name="Emma  McDonnell" userId="S::emcdonnell@moornook.lancs.sch.uk::28f11705-b33c-422b-867c-9e881d9980ce" providerId="AD" clId="Web-{B26FC180-3399-2327-4959-B1CDCA7C5AF7}" dt="2024-10-04T09:50:39.888" v="32"/>
          <ac:picMkLst>
            <pc:docMk/>
            <pc:sldMk cId="3149650392" sldId="261"/>
            <ac:picMk id="4" creationId="{7E973797-CE31-43E1-5D6A-4892FAEBC3DF}"/>
          </ac:picMkLst>
        </pc:picChg>
      </pc:sldChg>
      <pc:sldChg chg="add del">
        <pc:chgData name="Emma  McDonnell" userId="S::emcdonnell@moornook.lancs.sch.uk::28f11705-b33c-422b-867c-9e881d9980ce" providerId="AD" clId="Web-{B26FC180-3399-2327-4959-B1CDCA7C5AF7}" dt="2024-10-04T09:47:42.195" v="18"/>
        <pc:sldMkLst>
          <pc:docMk/>
          <pc:sldMk cId="758630737" sldId="1593"/>
        </pc:sldMkLst>
      </pc:sldChg>
      <pc:sldChg chg="add del">
        <pc:chgData name="Emma  McDonnell" userId="S::emcdonnell@moornook.lancs.sch.uk::28f11705-b33c-422b-867c-9e881d9980ce" providerId="AD" clId="Web-{B26FC180-3399-2327-4959-B1CDCA7C5AF7}" dt="2024-10-04T09:50:30.262" v="30"/>
        <pc:sldMkLst>
          <pc:docMk/>
          <pc:sldMk cId="1526178687" sldId="2308"/>
        </pc:sldMkLst>
      </pc:sldChg>
      <pc:sldMasterChg chg="add addSldLayout">
        <pc:chgData name="Emma  McDonnell" userId="S::emcdonnell@moornook.lancs.sch.uk::28f11705-b33c-422b-867c-9e881d9980ce" providerId="AD" clId="Web-{B26FC180-3399-2327-4959-B1CDCA7C5AF7}" dt="2024-10-04T09:47:37.695" v="17"/>
        <pc:sldMasterMkLst>
          <pc:docMk/>
          <pc:sldMasterMk cId="1232063192" sldId="2147483648"/>
        </pc:sldMasterMkLst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3869542261" sldId="2147483649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3200960795" sldId="2147483650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2538999094" sldId="2147483651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129480666" sldId="2147483652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255305344" sldId="2147483653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2923967134" sldId="2147483654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3652730227" sldId="2147483656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1748276873" sldId="2147483657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2808067002" sldId="2147483658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1399099925" sldId="2147483659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3348253414" sldId="2147483660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1118063174" sldId="2147483662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1512549177" sldId="2147483663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66761741" sldId="2147483664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2710463663" sldId="2147483665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3348253414" sldId="2147483666"/>
          </pc:sldLayoutMkLst>
        </pc:sldLayoutChg>
        <pc:sldLayoutChg chg="ad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1232063192" sldId="2147483648"/>
            <pc:sldLayoutMk cId="1512549177" sldId="2147483667"/>
          </pc:sldLayoutMkLst>
        </pc:sldLayoutChg>
      </pc:sldMasterChg>
      <pc:sldMasterChg chg="replId modSldLayout">
        <pc:chgData name="Emma  McDonnell" userId="S::emcdonnell@moornook.lancs.sch.uk::28f11705-b33c-422b-867c-9e881d9980ce" providerId="AD" clId="Web-{B26FC180-3399-2327-4959-B1CDCA7C5AF7}" dt="2024-10-04T09:47:37.695" v="17"/>
        <pc:sldMasterMkLst>
          <pc:docMk/>
          <pc:sldMasterMk cId="2460954070" sldId="2147483673"/>
        </pc:sldMasterMkLst>
        <pc:sldLayoutChg chg="replI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2460954070" sldId="2147483673"/>
            <pc:sldLayoutMk cId="3210312558" sldId="2147483672"/>
          </pc:sldLayoutMkLst>
        </pc:sldLayoutChg>
        <pc:sldLayoutChg chg="replI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2460954070" sldId="2147483673"/>
            <pc:sldLayoutMk cId="949138452" sldId="2147483674"/>
          </pc:sldLayoutMkLst>
        </pc:sldLayoutChg>
        <pc:sldLayoutChg chg="replI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2460954070" sldId="2147483673"/>
            <pc:sldLayoutMk cId="1203092039" sldId="2147483675"/>
          </pc:sldLayoutMkLst>
        </pc:sldLayoutChg>
        <pc:sldLayoutChg chg="replI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2460954070" sldId="2147483673"/>
            <pc:sldLayoutMk cId="3733172339" sldId="2147483676"/>
          </pc:sldLayoutMkLst>
        </pc:sldLayoutChg>
        <pc:sldLayoutChg chg="replI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2460954070" sldId="2147483673"/>
            <pc:sldLayoutMk cId="3146388984" sldId="2147483677"/>
          </pc:sldLayoutMkLst>
        </pc:sldLayoutChg>
        <pc:sldLayoutChg chg="replId">
          <pc:chgData name="Emma  McDonnell" userId="S::emcdonnell@moornook.lancs.sch.uk::28f11705-b33c-422b-867c-9e881d9980ce" providerId="AD" clId="Web-{B26FC180-3399-2327-4959-B1CDCA7C5AF7}" dt="2024-10-04T09:47:37.695" v="17"/>
          <pc:sldLayoutMkLst>
            <pc:docMk/>
            <pc:sldMasterMk cId="2460954070" sldId="2147483673"/>
            <pc:sldLayoutMk cId="259152452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5ED64-2D23-4F00-871C-AB5AA0391490}" type="datetimeFigureOut"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AAD79-4AA5-4856-9256-5CDDCBDB0C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8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0309-B370-4B28-B2A3-D58ABB6BE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assoon Infant Std" panose="020B0503020103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0FF00-F9F3-417A-B8C6-41747EC56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Std" panose="020B0503020103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A6357-182A-4EF1-8773-0CB8823D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CF43-06F9-4C86-8FBF-915A72E3E3F6}" type="datetime1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AD0BC-0BE3-4245-ACEE-8D8267D0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5DA07-6B59-4636-98C2-3027B7F4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187-0A7A-4C96-B2CA-F959221F3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542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A1CD-1F27-4D2B-A9A0-50285C1A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assoon Infant Std" panose="020B0503020103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2660-6837-4A26-96F8-28A186A39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assoon Infant Std" panose="020B0503020103030203" pitchFamily="34" charset="0"/>
              </a:defRPr>
            </a:lvl1pPr>
            <a:lvl2pPr>
              <a:defRPr>
                <a:latin typeface="Sassoon Infant Std" panose="020B0503020103030203" pitchFamily="34" charset="0"/>
              </a:defRPr>
            </a:lvl2pPr>
            <a:lvl3pPr>
              <a:defRPr>
                <a:latin typeface="Sassoon Infant Std" panose="020B0503020103030203" pitchFamily="34" charset="0"/>
              </a:defRPr>
            </a:lvl3pPr>
            <a:lvl4pPr>
              <a:defRPr>
                <a:latin typeface="Sassoon Infant Std" panose="020B0503020103030203" pitchFamily="34" charset="0"/>
              </a:defRPr>
            </a:lvl4pPr>
            <a:lvl5pPr>
              <a:defRPr>
                <a:latin typeface="Sassoon Infant Std" panose="020B0503020103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2C623-A741-4A8B-BDB8-E3DE50E4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assoon Infant Std" panose="020B0503020103030203" pitchFamily="34" charset="0"/>
              </a:defRPr>
            </a:lvl1pPr>
          </a:lstStyle>
          <a:p>
            <a:fld id="{3933AB30-0BA6-49DF-B849-605E44E0D99C}" type="datetime1">
              <a:rPr lang="en-GB" smtClean="0"/>
              <a:pPr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CAC4B-99FD-4529-B607-6A73887C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assoon Infant Std" panose="020B0503020103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BA2A0-847B-4A97-9184-2AA53273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assoon Infant Std" panose="020B0503020103030203" pitchFamily="34" charset="0"/>
              </a:defRPr>
            </a:lvl1pPr>
          </a:lstStyle>
          <a:p>
            <a:fld id="{85F5F187-0A7A-4C96-B2CA-F959221F34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96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6EB5-BEAE-451D-9ACA-4B584015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Sassoon Infant Std" panose="020B0503020103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C4D7F-B294-4676-87E8-C2D0D9A2A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assoon Infant Std" panose="020B0503020103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E5D2D-4B90-451F-92A9-B37F7ACD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A0AC-F04B-4B61-ABD8-58966993BE99}" type="datetime1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B139A-B095-420D-8A68-2422DBE9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A1BD2-FE80-4339-8F51-67B3BDDA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187-0A7A-4C96-B2CA-F959221F3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999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0C37-4CB1-41E1-94DD-3954ECC1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EE72-70E5-4738-A4BF-38FE3CC5E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44594-0E2F-4EA1-9615-9D9A12483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78874-52E7-4D6C-84C3-234641B77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E5C2-6CDA-4801-ACF8-FDA91F4B8ED8}" type="datetime1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F2192-9252-4FCC-B16F-84E61DF2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DEDE0-363F-41B1-9C38-024FCEEC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187-0A7A-4C96-B2CA-F959221F3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0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769C-014D-46EE-A4AE-28E59B93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20235-B4DA-483D-9FFC-17977E591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1B183-D0A5-411B-8FFF-40DC1240D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06D26-1DD4-423A-BDB8-1F5C73DD9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00DEF-43BF-4C09-9920-D0D178E79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68828-5DEB-4783-859F-26427988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FC89-6D84-4A3A-9383-B555614152D3}" type="datetime1">
              <a:rPr lang="en-GB" smtClean="0"/>
              <a:t>04/10/2024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60921-3CE0-4367-AAA0-0A5A60D1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092E02-751F-4BD0-8827-BDEA17BC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187-0A7A-4C96-B2CA-F959221F3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0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57731-1086-4726-B3E2-AB9A38CE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38DA-A4C8-46B5-BF0C-7D0C725F4DA0}" type="datetime1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AEB6E-722F-4EFB-8240-3CB3D06A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ADE6C-405F-461F-A206-CADFFBAE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9731" y="6547709"/>
            <a:ext cx="2743200" cy="365125"/>
          </a:xfrm>
        </p:spPr>
        <p:txBody>
          <a:bodyPr/>
          <a:lstStyle/>
          <a:p>
            <a:fld id="{85F5F187-0A7A-4C96-B2CA-F959221F345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E4477-F733-4D44-9B7D-ECE461FEAEDE}"/>
              </a:ext>
            </a:extLst>
          </p:cNvPr>
          <p:cNvSpPr txBox="1"/>
          <p:nvPr userDrawn="1"/>
        </p:nvSpPr>
        <p:spPr>
          <a:xfrm>
            <a:off x="838200" y="616350"/>
            <a:ext cx="60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Std" panose="020B0503020103030203" pitchFamily="34" charset="0"/>
                <a:ea typeface="+mj-ea"/>
                <a:cs typeface="+mj-cs"/>
              </a:rPr>
              <a:t>Spotlight on spelling</a:t>
            </a:r>
            <a:endParaRPr lang="en-GB">
              <a:latin typeface="Sassoon Infant Std" panose="020B0503020103030203" pitchFamily="34" charset="0"/>
            </a:endParaRPr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48BAA5BD-D25E-46C7-8812-BE92CB8FB5E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032000" y="3441682"/>
          <a:ext cx="8128000" cy="278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296067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42129537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F3E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F3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087208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Sassoon Infant Std" panose="020B0503020103030203" pitchFamily="34" charset="0"/>
                      </a:endParaRPr>
                    </a:p>
                    <a:p>
                      <a:pPr algn="ctr"/>
                      <a:endParaRPr lang="en-GB" sz="2400">
                        <a:latin typeface="Sassoon Infant Std" panose="020B0503020103030203" pitchFamily="34" charset="0"/>
                      </a:endParaRPr>
                    </a:p>
                    <a:p>
                      <a:pPr algn="ctr"/>
                      <a:endParaRPr lang="en-GB" sz="2400">
                        <a:latin typeface="Sassoon Infant Std" panose="020B0503020103030203" pitchFamily="34" charset="0"/>
                      </a:endParaRPr>
                    </a:p>
                    <a:p>
                      <a:pPr algn="ctr"/>
                      <a:endParaRPr lang="en-GB" sz="2400">
                        <a:latin typeface="Sassoon Infant Std" panose="020B0503020103030203" pitchFamily="34" charset="0"/>
                      </a:endParaRPr>
                    </a:p>
                    <a:p>
                      <a:pPr algn="ctr"/>
                      <a:endParaRPr lang="en-GB" sz="2400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67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9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57731-1086-4726-B3E2-AB9A38CE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F965-923A-47C4-82E7-5CF29D806CA6}" type="datetime1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AEB6E-722F-4EFB-8240-3CB3D06A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ADE6C-405F-461F-A206-CADFFBAE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187-0A7A-4C96-B2CA-F959221F345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E4477-F733-4D44-9B7D-ECE461FEAEDE}"/>
              </a:ext>
            </a:extLst>
          </p:cNvPr>
          <p:cNvSpPr txBox="1"/>
          <p:nvPr userDrawn="1"/>
        </p:nvSpPr>
        <p:spPr>
          <a:xfrm>
            <a:off x="838200" y="616350"/>
            <a:ext cx="60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Std" panose="020B0503020103030203" pitchFamily="34" charset="0"/>
                <a:ea typeface="+mj-ea"/>
                <a:cs typeface="+mj-cs"/>
              </a:rPr>
              <a:t>Shine a Light</a:t>
            </a:r>
            <a:endParaRPr lang="en-GB" sz="4400">
              <a:latin typeface="Sassoon Infant Std" panose="020B0503020103030203" pitchFamily="34" charset="0"/>
            </a:endParaRPr>
          </a:p>
        </p:txBody>
      </p:sp>
      <p:pic>
        <p:nvPicPr>
          <p:cNvPr id="8" name="Graphic 7" descr="Flashlight">
            <a:extLst>
              <a:ext uri="{FF2B5EF4-FFF2-40B4-BE49-F238E27FC236}">
                <a16:creationId xmlns:a16="http://schemas.microsoft.com/office/drawing/2014/main" id="{9B039CB2-D2CF-4DB8-B583-4482E774D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508641" y="309134"/>
            <a:ext cx="1337630" cy="13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53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57731-1086-4726-B3E2-AB9A38CE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F965-923A-47C4-82E7-5CF29D806CA6}" type="datetime1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AEB6E-722F-4EFB-8240-3CB3D06A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ADE6C-405F-461F-A206-CADFFBAE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187-0A7A-4C96-B2CA-F959221F345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E4477-F733-4D44-9B7D-ECE461FEAEDE}"/>
              </a:ext>
            </a:extLst>
          </p:cNvPr>
          <p:cNvSpPr txBox="1"/>
          <p:nvPr userDrawn="1"/>
        </p:nvSpPr>
        <p:spPr>
          <a:xfrm>
            <a:off x="838200" y="616350"/>
            <a:ext cx="60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Std" panose="020B0503020103030203" pitchFamily="34" charset="0"/>
                <a:ea typeface="+mj-ea"/>
                <a:cs typeface="+mj-cs"/>
              </a:rPr>
              <a:t>Shine a Light</a:t>
            </a:r>
            <a:endParaRPr lang="en-GB" sz="4400">
              <a:latin typeface="Sassoon Infant Std" panose="020B0503020103030203" pitchFamily="34" charset="0"/>
            </a:endParaRPr>
          </a:p>
        </p:txBody>
      </p:sp>
      <p:pic>
        <p:nvPicPr>
          <p:cNvPr id="8" name="Graphic 7" descr="Flashlight">
            <a:extLst>
              <a:ext uri="{FF2B5EF4-FFF2-40B4-BE49-F238E27FC236}">
                <a16:creationId xmlns:a16="http://schemas.microsoft.com/office/drawing/2014/main" id="{9B039CB2-D2CF-4DB8-B583-4482E774D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508641" y="309134"/>
            <a:ext cx="1337630" cy="13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5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33E4477-F733-4D44-9B7D-ECE461FEAEDE}"/>
              </a:ext>
            </a:extLst>
          </p:cNvPr>
          <p:cNvSpPr txBox="1"/>
          <p:nvPr userDrawn="1"/>
        </p:nvSpPr>
        <p:spPr>
          <a:xfrm>
            <a:off x="847627" y="625777"/>
            <a:ext cx="60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Std" panose="020B0503020103030203" pitchFamily="34" charset="0"/>
                <a:ea typeface="+mj-ea"/>
                <a:cs typeface="+mj-cs"/>
              </a:rPr>
              <a:t>Overview of the sequence</a:t>
            </a:r>
            <a:endParaRPr lang="en-GB">
              <a:latin typeface="Sassoon Infant Std" panose="020B0503020103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E7EEF7-FE1E-4C8E-B8DD-D491565B5E79}"/>
              </a:ext>
            </a:extLst>
          </p:cNvPr>
          <p:cNvSpPr txBox="1"/>
          <p:nvPr userDrawn="1"/>
        </p:nvSpPr>
        <p:spPr>
          <a:xfrm>
            <a:off x="864831" y="1825625"/>
            <a:ext cx="10512000" cy="14473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Std" panose="020B0503020103030203" pitchFamily="34" charset="0"/>
                <a:ea typeface="+mn-ea"/>
                <a:cs typeface="+mn-cs"/>
              </a:rPr>
              <a:t>The teaching sequence is based on two French lessons lasting a minimum of 15 minutes each per week.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238EDC70-FA5D-3AB4-2EA0-02A7179BB831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310968" y="3136489"/>
          <a:ext cx="9570065" cy="289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4013">
                  <a:extLst>
                    <a:ext uri="{9D8B030D-6E8A-4147-A177-3AD203B41FA5}">
                      <a16:colId xmlns:a16="http://schemas.microsoft.com/office/drawing/2014/main" val="2188915326"/>
                    </a:ext>
                  </a:extLst>
                </a:gridCol>
                <a:gridCol w="1914013">
                  <a:extLst>
                    <a:ext uri="{9D8B030D-6E8A-4147-A177-3AD203B41FA5}">
                      <a16:colId xmlns:a16="http://schemas.microsoft.com/office/drawing/2014/main" val="99268038"/>
                    </a:ext>
                  </a:extLst>
                </a:gridCol>
                <a:gridCol w="1914013">
                  <a:extLst>
                    <a:ext uri="{9D8B030D-6E8A-4147-A177-3AD203B41FA5}">
                      <a16:colId xmlns:a16="http://schemas.microsoft.com/office/drawing/2014/main" val="3911704742"/>
                    </a:ext>
                  </a:extLst>
                </a:gridCol>
                <a:gridCol w="1914013">
                  <a:extLst>
                    <a:ext uri="{9D8B030D-6E8A-4147-A177-3AD203B41FA5}">
                      <a16:colId xmlns:a16="http://schemas.microsoft.com/office/drawing/2014/main" val="3969677540"/>
                    </a:ext>
                  </a:extLst>
                </a:gridCol>
                <a:gridCol w="1914013">
                  <a:extLst>
                    <a:ext uri="{9D8B030D-6E8A-4147-A177-3AD203B41FA5}">
                      <a16:colId xmlns:a16="http://schemas.microsoft.com/office/drawing/2014/main" val="2496005558"/>
                    </a:ext>
                  </a:extLst>
                </a:gridCol>
              </a:tblGrid>
              <a:tr h="509456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5-week cycle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Vocabulary and Phonics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Oracy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Reading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Writing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905810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1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4909056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2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13579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3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9393753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4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5024357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5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8569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6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Sassoon Infant Std" panose="020B0503020103030203" pitchFamily="34" charset="0"/>
                        </a:rPr>
                        <a:t>Flexible content for revisiting and enrichment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672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063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33E4477-F733-4D44-9B7D-ECE461FEAEDE}"/>
              </a:ext>
            </a:extLst>
          </p:cNvPr>
          <p:cNvSpPr txBox="1"/>
          <p:nvPr userDrawn="1"/>
        </p:nvSpPr>
        <p:spPr>
          <a:xfrm>
            <a:off x="847627" y="625777"/>
            <a:ext cx="60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Std" panose="020B0503020103030203" pitchFamily="34" charset="0"/>
                <a:ea typeface="+mj-ea"/>
                <a:cs typeface="+mj-cs"/>
              </a:rPr>
              <a:t>Overview of the sequence</a:t>
            </a:r>
            <a:endParaRPr lang="en-GB">
              <a:latin typeface="Sassoon Infant Std" panose="020B0503020103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E7EEF7-FE1E-4C8E-B8DD-D491565B5E79}"/>
              </a:ext>
            </a:extLst>
          </p:cNvPr>
          <p:cNvSpPr txBox="1"/>
          <p:nvPr userDrawn="1"/>
        </p:nvSpPr>
        <p:spPr>
          <a:xfrm>
            <a:off x="864831" y="1825625"/>
            <a:ext cx="10512000" cy="14473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Std" panose="020B0503020103030203" pitchFamily="34" charset="0"/>
                <a:ea typeface="+mn-ea"/>
                <a:cs typeface="+mn-cs"/>
              </a:rPr>
              <a:t>The teaching sequence is based on two French lessons lasting a minimum of 15 minutes each per week.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238EDC70-FA5D-3AB4-2EA0-02A7179BB831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310968" y="3136489"/>
          <a:ext cx="9570065" cy="289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4013">
                  <a:extLst>
                    <a:ext uri="{9D8B030D-6E8A-4147-A177-3AD203B41FA5}">
                      <a16:colId xmlns:a16="http://schemas.microsoft.com/office/drawing/2014/main" val="2188915326"/>
                    </a:ext>
                  </a:extLst>
                </a:gridCol>
                <a:gridCol w="1914013">
                  <a:extLst>
                    <a:ext uri="{9D8B030D-6E8A-4147-A177-3AD203B41FA5}">
                      <a16:colId xmlns:a16="http://schemas.microsoft.com/office/drawing/2014/main" val="99268038"/>
                    </a:ext>
                  </a:extLst>
                </a:gridCol>
                <a:gridCol w="1914013">
                  <a:extLst>
                    <a:ext uri="{9D8B030D-6E8A-4147-A177-3AD203B41FA5}">
                      <a16:colId xmlns:a16="http://schemas.microsoft.com/office/drawing/2014/main" val="3911704742"/>
                    </a:ext>
                  </a:extLst>
                </a:gridCol>
                <a:gridCol w="1914013">
                  <a:extLst>
                    <a:ext uri="{9D8B030D-6E8A-4147-A177-3AD203B41FA5}">
                      <a16:colId xmlns:a16="http://schemas.microsoft.com/office/drawing/2014/main" val="3969677540"/>
                    </a:ext>
                  </a:extLst>
                </a:gridCol>
                <a:gridCol w="1914013">
                  <a:extLst>
                    <a:ext uri="{9D8B030D-6E8A-4147-A177-3AD203B41FA5}">
                      <a16:colId xmlns:a16="http://schemas.microsoft.com/office/drawing/2014/main" val="2496005558"/>
                    </a:ext>
                  </a:extLst>
                </a:gridCol>
              </a:tblGrid>
              <a:tr h="509456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5-week cycle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Vocabulary and Phonics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Oracy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Reading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Writing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905810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1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4909056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2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13579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3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9393753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4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024357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5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Sassoon Infant Std" panose="020B0503020103030203" pitchFamily="34" charset="0"/>
                        </a:rPr>
                        <a:t>x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8569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6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Sassoon Infant Std" panose="020B0503020103030203" pitchFamily="34" charset="0"/>
                        </a:rPr>
                        <a:t>Flexible content for revisiting and enrichment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672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61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33E4477-F733-4D44-9B7D-ECE461FEAEDE}"/>
              </a:ext>
            </a:extLst>
          </p:cNvPr>
          <p:cNvSpPr txBox="1"/>
          <p:nvPr userDrawn="1"/>
        </p:nvSpPr>
        <p:spPr>
          <a:xfrm>
            <a:off x="847627" y="625777"/>
            <a:ext cx="60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Std" panose="020B0503020103030203" pitchFamily="34" charset="0"/>
                <a:ea typeface="+mj-ea"/>
                <a:cs typeface="+mj-cs"/>
              </a:rPr>
              <a:t>Overview of the sequence</a:t>
            </a:r>
            <a:endParaRPr lang="en-GB">
              <a:latin typeface="Sassoon Infant Std" panose="020B0503020103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E7EEF7-FE1E-4C8E-B8DD-D491565B5E79}"/>
              </a:ext>
            </a:extLst>
          </p:cNvPr>
          <p:cNvSpPr txBox="1"/>
          <p:nvPr userDrawn="1"/>
        </p:nvSpPr>
        <p:spPr>
          <a:xfrm>
            <a:off x="864831" y="1674701"/>
            <a:ext cx="10512000" cy="14473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Std" panose="020B0503020103030203" pitchFamily="34" charset="0"/>
                <a:ea typeface="+mn-ea"/>
                <a:cs typeface="+mn-cs"/>
              </a:rPr>
              <a:t>The teaching sequence is based on two French lessons lasting a minimum of 15 minutes each per week.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238EDC70-FA5D-3AB4-2EA0-02A7179BB831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310968" y="3136489"/>
          <a:ext cx="9570065" cy="289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4013">
                  <a:extLst>
                    <a:ext uri="{9D8B030D-6E8A-4147-A177-3AD203B41FA5}">
                      <a16:colId xmlns:a16="http://schemas.microsoft.com/office/drawing/2014/main" val="2188915326"/>
                    </a:ext>
                  </a:extLst>
                </a:gridCol>
                <a:gridCol w="1914013">
                  <a:extLst>
                    <a:ext uri="{9D8B030D-6E8A-4147-A177-3AD203B41FA5}">
                      <a16:colId xmlns:a16="http://schemas.microsoft.com/office/drawing/2014/main" val="99268038"/>
                    </a:ext>
                  </a:extLst>
                </a:gridCol>
                <a:gridCol w="1914013">
                  <a:extLst>
                    <a:ext uri="{9D8B030D-6E8A-4147-A177-3AD203B41FA5}">
                      <a16:colId xmlns:a16="http://schemas.microsoft.com/office/drawing/2014/main" val="3911704742"/>
                    </a:ext>
                  </a:extLst>
                </a:gridCol>
                <a:gridCol w="1914013">
                  <a:extLst>
                    <a:ext uri="{9D8B030D-6E8A-4147-A177-3AD203B41FA5}">
                      <a16:colId xmlns:a16="http://schemas.microsoft.com/office/drawing/2014/main" val="3969677540"/>
                    </a:ext>
                  </a:extLst>
                </a:gridCol>
                <a:gridCol w="1914013">
                  <a:extLst>
                    <a:ext uri="{9D8B030D-6E8A-4147-A177-3AD203B41FA5}">
                      <a16:colId xmlns:a16="http://schemas.microsoft.com/office/drawing/2014/main" val="2496005558"/>
                    </a:ext>
                  </a:extLst>
                </a:gridCol>
              </a:tblGrid>
              <a:tr h="509456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5-week cycle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Vocabulary and Phonics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Oracy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Reading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Writing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905810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1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Sassoon Infant Std" panose="020B050302010303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4909056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2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Sassoon Infant Std" panose="020B050302010303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Sassoon Infant Std" panose="020B050302010303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13579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3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Sassoon Infant Std" panose="020B050302010303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9393753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4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Sassoon Infant Std" panose="020B050302010303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Sassoon Infant Std" panose="020B050302010303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024357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5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Sassoon Infant Std" panose="020B050302010303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Sassoon Infant Std" panose="020B050302010303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Sassoon Infant Std" panose="020B050302010303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solidFill>
                      <a:srgbClr val="E2E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8569"/>
                  </a:ext>
                </a:extLst>
              </a:tr>
              <a:tr h="3965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Sassoon Infant Std" panose="020B0503020103030203" pitchFamily="34" charset="0"/>
                        </a:rPr>
                        <a:t>Week 6</a:t>
                      </a:r>
                      <a:endParaRPr lang="en-GB" sz="1400" b="1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Sassoon Infant Std" panose="020B0503020103030203" pitchFamily="34" charset="0"/>
                        </a:rPr>
                        <a:t>Flexible content for revisiting and enrichment</a:t>
                      </a:r>
                      <a:endParaRPr lang="en-GB" sz="1400">
                        <a:latin typeface="Sassoon Infant Std" panose="020B0503020103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672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463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57731-1086-4726-B3E2-AB9A38CE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F9D2-A3C8-4B9D-A00B-85FFA61D5A4A}" type="datetime1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AEB6E-722F-4EFB-8240-3CB3D06A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ADE6C-405F-461F-A206-CADFFBAE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187-0A7A-4C96-B2CA-F959221F345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E4477-F733-4D44-9B7D-ECE461FEAEDE}"/>
              </a:ext>
            </a:extLst>
          </p:cNvPr>
          <p:cNvSpPr txBox="1"/>
          <p:nvPr userDrawn="1"/>
        </p:nvSpPr>
        <p:spPr>
          <a:xfrm>
            <a:off x="838200" y="616350"/>
            <a:ext cx="60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Std" panose="020B0503020103030203" pitchFamily="34" charset="0"/>
                <a:ea typeface="+mj-ea"/>
                <a:cs typeface="+mj-cs"/>
              </a:rPr>
              <a:t>Speed Spell</a:t>
            </a:r>
            <a:endParaRPr lang="en-GB">
              <a:latin typeface="Sassoon Infant Std" panose="020B0503020103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3E26C3-2FD6-403C-A924-2A5712A5A36C}"/>
              </a:ext>
            </a:extLst>
          </p:cNvPr>
          <p:cNvSpPr txBox="1"/>
          <p:nvPr userDrawn="1"/>
        </p:nvSpPr>
        <p:spPr>
          <a:xfrm>
            <a:off x="841420" y="1836656"/>
            <a:ext cx="1093713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1000"/>
              </a:spcBef>
              <a:spcAft>
                <a:spcPts val="1400"/>
              </a:spcAft>
              <a:buAutoNum type="arabicPeriod"/>
            </a:pPr>
            <a:r>
              <a:rPr lang="en-GB" sz="3200">
                <a:latin typeface="Sassoon Infant Std" panose="020B0503020103030203" pitchFamily="34" charset="0"/>
              </a:rPr>
              <a:t>Work with a partner. Call yourselves A and B.</a:t>
            </a:r>
          </a:p>
          <a:p>
            <a:pPr marL="514350" indent="-514350">
              <a:spcBef>
                <a:spcPts val="1000"/>
              </a:spcBef>
              <a:spcAft>
                <a:spcPts val="1400"/>
              </a:spcAft>
              <a:buAutoNum type="arabicPeriod"/>
            </a:pPr>
            <a:r>
              <a:rPr lang="en-GB" sz="3200">
                <a:latin typeface="Sassoon Infant Std" panose="020B0503020103030203" pitchFamily="34" charset="0"/>
              </a:rPr>
              <a:t>Child A sits with their back to the board.</a:t>
            </a:r>
          </a:p>
          <a:p>
            <a:pPr marL="514350" indent="-514350">
              <a:spcBef>
                <a:spcPts val="1000"/>
              </a:spcBef>
              <a:spcAft>
                <a:spcPts val="1400"/>
              </a:spcAft>
              <a:buAutoNum type="arabicPeriod"/>
            </a:pPr>
            <a:r>
              <a:rPr lang="en-GB" sz="3200">
                <a:latin typeface="Sassoon Infant Std" panose="020B0503020103030203" pitchFamily="34" charset="0"/>
              </a:rPr>
              <a:t>Child B faces the board and reads each word aloud.</a:t>
            </a:r>
          </a:p>
          <a:p>
            <a:pPr marL="514350" indent="-514350">
              <a:spcBef>
                <a:spcPts val="1000"/>
              </a:spcBef>
              <a:spcAft>
                <a:spcPts val="1400"/>
              </a:spcAft>
              <a:buAutoNum type="arabicPeriod"/>
            </a:pPr>
            <a:r>
              <a:rPr lang="en-GB" sz="3200">
                <a:latin typeface="Sassoon Infant Std" panose="020B0503020103030203" pitchFamily="34" charset="0"/>
              </a:rPr>
              <a:t>Child A writes as many words as they can in the time given.</a:t>
            </a:r>
          </a:p>
          <a:p>
            <a:pPr marL="514350" indent="-514350">
              <a:spcBef>
                <a:spcPts val="1000"/>
              </a:spcBef>
              <a:spcAft>
                <a:spcPts val="1400"/>
              </a:spcAft>
              <a:buAutoNum type="arabicPeriod"/>
            </a:pPr>
            <a:r>
              <a:rPr lang="en-GB" sz="3200">
                <a:latin typeface="Sassoon Infant Std" panose="020B0503020103030203" pitchFamily="34" charset="0"/>
              </a:rPr>
              <a:t>Check each word together.</a:t>
            </a:r>
          </a:p>
          <a:p>
            <a:pPr marL="514350" indent="-514350">
              <a:spcBef>
                <a:spcPts val="1000"/>
              </a:spcBef>
              <a:spcAft>
                <a:spcPts val="1400"/>
              </a:spcAft>
              <a:buAutoNum type="arabicPeriod"/>
            </a:pPr>
            <a:r>
              <a:rPr lang="en-GB" sz="3200">
                <a:latin typeface="Sassoon Infant Std" panose="020B0503020103030203" pitchFamily="34" charset="0"/>
              </a:rPr>
              <a:t>Swap over and repeat.</a:t>
            </a:r>
          </a:p>
        </p:txBody>
      </p:sp>
      <p:pic>
        <p:nvPicPr>
          <p:cNvPr id="8" name="Graphic 7" descr="Stopwatch">
            <a:extLst>
              <a:ext uri="{FF2B5EF4-FFF2-40B4-BE49-F238E27FC236}">
                <a16:creationId xmlns:a16="http://schemas.microsoft.com/office/drawing/2014/main" id="{B6583220-3C13-45C1-A088-21A113F5C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0016" y="365125"/>
            <a:ext cx="1549078" cy="15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49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57731-1086-4726-B3E2-AB9A38CE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F9D2-A3C8-4B9D-A00B-85FFA61D5A4A}" type="datetime1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AEB6E-722F-4EFB-8240-3CB3D06A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ADE6C-405F-461F-A206-CADFFBAE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187-0A7A-4C96-B2CA-F959221F345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E4477-F733-4D44-9B7D-ECE461FEAEDE}"/>
              </a:ext>
            </a:extLst>
          </p:cNvPr>
          <p:cNvSpPr txBox="1"/>
          <p:nvPr userDrawn="1"/>
        </p:nvSpPr>
        <p:spPr>
          <a:xfrm>
            <a:off x="838200" y="616350"/>
            <a:ext cx="60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Std" panose="020B0503020103030203" pitchFamily="34" charset="0"/>
                <a:ea typeface="+mj-ea"/>
                <a:cs typeface="+mj-cs"/>
              </a:rPr>
              <a:t>Speed Spell</a:t>
            </a:r>
            <a:endParaRPr lang="en-GB">
              <a:latin typeface="Sassoon Infant Std" panose="020B0503020103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3E26C3-2FD6-403C-A924-2A5712A5A36C}"/>
              </a:ext>
            </a:extLst>
          </p:cNvPr>
          <p:cNvSpPr txBox="1"/>
          <p:nvPr userDrawn="1"/>
        </p:nvSpPr>
        <p:spPr>
          <a:xfrm>
            <a:off x="841420" y="1836656"/>
            <a:ext cx="1093713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1000"/>
              </a:spcBef>
              <a:spcAft>
                <a:spcPts val="1400"/>
              </a:spcAft>
              <a:buAutoNum type="arabicPeriod"/>
            </a:pPr>
            <a:r>
              <a:rPr lang="en-GB" sz="3200">
                <a:latin typeface="Sassoon Infant Std" panose="020B0503020103030203" pitchFamily="34" charset="0"/>
              </a:rPr>
              <a:t>Work with a partner. Call yourselves A and B.</a:t>
            </a:r>
          </a:p>
          <a:p>
            <a:pPr marL="514350" indent="-514350">
              <a:spcBef>
                <a:spcPts val="1000"/>
              </a:spcBef>
              <a:spcAft>
                <a:spcPts val="1400"/>
              </a:spcAft>
              <a:buAutoNum type="arabicPeriod"/>
            </a:pPr>
            <a:r>
              <a:rPr lang="en-GB" sz="3200">
                <a:latin typeface="Sassoon Infant Std" panose="020B0503020103030203" pitchFamily="34" charset="0"/>
              </a:rPr>
              <a:t>Child A sits with their back to the board.</a:t>
            </a:r>
          </a:p>
          <a:p>
            <a:pPr marL="514350" indent="-514350">
              <a:spcBef>
                <a:spcPts val="1000"/>
              </a:spcBef>
              <a:spcAft>
                <a:spcPts val="1400"/>
              </a:spcAft>
              <a:buAutoNum type="arabicPeriod"/>
            </a:pPr>
            <a:r>
              <a:rPr lang="en-GB" sz="3200">
                <a:latin typeface="Sassoon Infant Std" panose="020B0503020103030203" pitchFamily="34" charset="0"/>
              </a:rPr>
              <a:t>Child B faces the board and reads each word aloud.</a:t>
            </a:r>
          </a:p>
          <a:p>
            <a:pPr marL="514350" indent="-514350">
              <a:spcBef>
                <a:spcPts val="1000"/>
              </a:spcBef>
              <a:spcAft>
                <a:spcPts val="1400"/>
              </a:spcAft>
              <a:buAutoNum type="arabicPeriod"/>
            </a:pPr>
            <a:r>
              <a:rPr lang="en-GB" sz="3200">
                <a:latin typeface="Sassoon Infant Std" panose="020B0503020103030203" pitchFamily="34" charset="0"/>
              </a:rPr>
              <a:t>Child A writes as many words as they can in the time given.</a:t>
            </a:r>
          </a:p>
          <a:p>
            <a:pPr marL="514350" indent="-514350">
              <a:spcBef>
                <a:spcPts val="1000"/>
              </a:spcBef>
              <a:spcAft>
                <a:spcPts val="1400"/>
              </a:spcAft>
              <a:buAutoNum type="arabicPeriod"/>
            </a:pPr>
            <a:r>
              <a:rPr lang="en-GB" sz="3200">
                <a:latin typeface="Sassoon Infant Std" panose="020B0503020103030203" pitchFamily="34" charset="0"/>
              </a:rPr>
              <a:t>Check each word together.</a:t>
            </a:r>
          </a:p>
          <a:p>
            <a:pPr marL="514350" indent="-514350">
              <a:spcBef>
                <a:spcPts val="1000"/>
              </a:spcBef>
              <a:spcAft>
                <a:spcPts val="1400"/>
              </a:spcAft>
              <a:buAutoNum type="arabicPeriod"/>
            </a:pPr>
            <a:r>
              <a:rPr lang="en-GB" sz="3200">
                <a:latin typeface="Sassoon Infant Std" panose="020B0503020103030203" pitchFamily="34" charset="0"/>
              </a:rPr>
              <a:t>Swap over and repeat.</a:t>
            </a:r>
          </a:p>
        </p:txBody>
      </p:sp>
      <p:pic>
        <p:nvPicPr>
          <p:cNvPr id="8" name="Graphic 7" descr="Stopwatch">
            <a:extLst>
              <a:ext uri="{FF2B5EF4-FFF2-40B4-BE49-F238E27FC236}">
                <a16:creationId xmlns:a16="http://schemas.microsoft.com/office/drawing/2014/main" id="{B6583220-3C13-45C1-A088-21A113F5C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0016" y="365125"/>
            <a:ext cx="1549078" cy="15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49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0C79-FCF9-49F9-952A-B186893B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B7378-3B84-45AD-8F76-3C9C28CB6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DFB8A-914D-4177-9B30-F1FC1C042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24596-1A64-414B-BFD3-53187F48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876C-6E3F-47F8-91C1-7777EE4B9368}" type="datetime1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92817-0858-4F4E-AD9C-1140113D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B9600-AE2A-4DAE-A9EA-16806CE2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187-0A7A-4C96-B2CA-F959221F3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30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B9D93-02EC-450F-954A-0415DF33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F3E3C-A392-40CE-A94D-9DF138DA1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386D6-F5EA-46CA-BE66-B36E3BC03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17521-333F-4362-999D-1A153361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D460-FEAE-4B8E-82A5-59DFE0263921}" type="datetime1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6BD9E-AF97-4019-8092-1120EE16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6CA29-B7B1-4007-9B9F-6861FEC0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187-0A7A-4C96-B2CA-F959221F3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276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FA02-5215-4C0D-93BD-82E6AE80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8EC06-7D17-4BAE-BAD4-B3D68D89B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1A8C5-0836-4758-B560-8CB34FF9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9AED-1E99-4E8B-B4B2-8A47DE9C69DC}" type="datetime1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1B3AC-71EA-4A2D-8DE5-7F4C873F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C66B6-19FE-4051-A79A-E9225949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187-0A7A-4C96-B2CA-F959221F3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67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F31A4-8B6F-4FDF-9A24-B24D7D877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0B113-73D8-4499-9889-D180467FF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F7015-4D75-4BEF-8C94-FD1BC5A4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86E1-E0F5-4E5B-96EF-9B36223E541E}" type="datetime1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FF7FD-F314-416D-8EA6-FF9B0E62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A1A2A-5492-435A-8EF8-6AD0DDC7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F187-0A7A-4C96-B2CA-F959221F34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9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8" r:id="rId3"/>
    <p:sldLayoutId id="2147483675" r:id="rId4"/>
    <p:sldLayoutId id="2147483676" r:id="rId5"/>
    <p:sldLayoutId id="2147483672" r:id="rId6"/>
    <p:sldLayoutId id="214748367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902DCD-DAE5-4EE7-A636-6F2F49C1028D}"/>
              </a:ext>
            </a:extLst>
          </p:cNvPr>
          <p:cNvSpPr/>
          <p:nvPr userDrawn="1"/>
        </p:nvSpPr>
        <p:spPr>
          <a:xfrm>
            <a:off x="354000" y="302629"/>
            <a:ext cx="11484000" cy="6252742"/>
          </a:xfrm>
          <a:prstGeom prst="rect">
            <a:avLst/>
          </a:prstGeom>
          <a:solidFill>
            <a:schemeClr val="bg1"/>
          </a:solidFill>
          <a:ln w="76200">
            <a:solidFill>
              <a:srgbClr val="385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assoon Infant Std" panose="020B0503020103030203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E357C6-36F2-47AE-A5EA-AE9CD595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62C82-EA22-4523-A362-46D6FFD6D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CF7FD-96EC-4E50-8D7A-9F78C19FE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assoon Infant Std" panose="020B0503020103030203" pitchFamily="34" charset="0"/>
              </a:defRPr>
            </a:lvl1pPr>
          </a:lstStyle>
          <a:p>
            <a:fld id="{4C3FAFD7-F238-44FC-9F2B-7B651529DC75}" type="datetime1">
              <a:rPr lang="en-GB" smtClean="0"/>
              <a:pPr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983D-5F80-436A-8D51-FD477088D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assoon Infant Std" panose="020B0503020103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D867C-32F8-4BEE-906F-D209CECE9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8784" y="65477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ssoon Infant Std" panose="020B0503020103030203" pitchFamily="34" charset="0"/>
              </a:defRPr>
            </a:lvl1pPr>
          </a:lstStyle>
          <a:p>
            <a:fld id="{85F5F187-0A7A-4C96-B2CA-F959221F345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oogle Shape;15;p8" descr="A close up of a sign&#10;&#10;Description automatically generated">
            <a:extLst>
              <a:ext uri="{FF2B5EF4-FFF2-40B4-BE49-F238E27FC236}">
                <a16:creationId xmlns:a16="http://schemas.microsoft.com/office/drawing/2014/main" id="{922F0FD7-8808-4C97-8BFD-BFA71F793F30}"/>
              </a:ext>
            </a:extLst>
          </p:cNvPr>
          <p:cNvPicPr preferRelativeResize="0"/>
          <p:nvPr userDrawn="1"/>
        </p:nvPicPr>
        <p:blipFill rotWithShape="1">
          <a:blip r:embed="rId19">
            <a:alphaModFix/>
          </a:blip>
          <a:srcRect/>
          <a:stretch/>
        </p:blipFill>
        <p:spPr>
          <a:xfrm>
            <a:off x="284170" y="6619464"/>
            <a:ext cx="727519" cy="207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;p11">
            <a:extLst>
              <a:ext uri="{FF2B5EF4-FFF2-40B4-BE49-F238E27FC236}">
                <a16:creationId xmlns:a16="http://schemas.microsoft.com/office/drawing/2014/main" id="{9BE25DBD-415A-40C6-8911-70AE82534A45}"/>
              </a:ext>
            </a:extLst>
          </p:cNvPr>
          <p:cNvSpPr txBox="1"/>
          <p:nvPr userDrawn="1"/>
        </p:nvSpPr>
        <p:spPr>
          <a:xfrm>
            <a:off x="1511671" y="6538327"/>
            <a:ext cx="9168659" cy="37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Intellectual content and design copyright © 2022 Unity Schools Partnership (Curriculum structure and principles © Greenfields Education Ltd) </a:t>
            </a:r>
            <a:r>
              <a:rPr lang="en-GB" sz="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Image(s) used under license from Shutterstock.com</a:t>
            </a:r>
            <a:endParaRPr sz="8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20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  <p:sldLayoutId id="2147483660" r:id="rId8"/>
    <p:sldLayoutId id="2147483662" r:id="rId9"/>
    <p:sldLayoutId id="2147483664" r:id="rId10"/>
    <p:sldLayoutId id="2147483665" r:id="rId11"/>
    <p:sldLayoutId id="2147483667" r:id="rId12"/>
    <p:sldLayoutId id="2147483663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ssoon Infant Std" panose="020B0503020103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ssoon Infant Std" panose="020B0503020103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ssoon Infant Std" panose="020B0503020103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ssoon Infant Std" panose="020B0503020103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 Infant Std" panose="020B0503020103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 Infant Std" panose="020B0503020103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FA49F-9322-CEE9-0945-B98B2D262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art with text on it&#10;&#10;Description automatically generated">
            <a:extLst>
              <a:ext uri="{FF2B5EF4-FFF2-40B4-BE49-F238E27FC236}">
                <a16:creationId xmlns:a16="http://schemas.microsoft.com/office/drawing/2014/main" id="{12E42E49-6FDB-AF9B-BEBC-80200A9F6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1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-up of a chart&#10;&#10;Description automatically generated">
            <a:extLst>
              <a:ext uri="{FF2B5EF4-FFF2-40B4-BE49-F238E27FC236}">
                <a16:creationId xmlns:a16="http://schemas.microsoft.com/office/drawing/2014/main" id="{93D94839-CC8E-538C-5F11-96968A86B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920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screen shot of a chart&#10;&#10;Description automatically generated">
            <a:extLst>
              <a:ext uri="{FF2B5EF4-FFF2-40B4-BE49-F238E27FC236}">
                <a16:creationId xmlns:a16="http://schemas.microsoft.com/office/drawing/2014/main" id="{30D9622C-6061-552A-519F-ABE994321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B02B21-67FC-68F2-29E0-6EB661470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close-up of a chart&#10;&#10;Description automatically generated">
            <a:extLst>
              <a:ext uri="{FF2B5EF4-FFF2-40B4-BE49-F238E27FC236}">
                <a16:creationId xmlns:a16="http://schemas.microsoft.com/office/drawing/2014/main" id="{7E973797-CE31-43E1-5D6A-4892FAEBC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5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362CEB2B88B94EA525B01B4695D01E" ma:contentTypeVersion="15" ma:contentTypeDescription="Create a new document." ma:contentTypeScope="" ma:versionID="b6a11ff69f8607521f7f3b691ab6332d">
  <xsd:schema xmlns:xsd="http://www.w3.org/2001/XMLSchema" xmlns:xs="http://www.w3.org/2001/XMLSchema" xmlns:p="http://schemas.microsoft.com/office/2006/metadata/properties" xmlns:ns2="483c9221-f04d-4dbb-b92d-2ecc243a8207" xmlns:ns3="8e6b2b1c-6e5e-4c5b-908f-7e9fef4a8e44" targetNamespace="http://schemas.microsoft.com/office/2006/metadata/properties" ma:root="true" ma:fieldsID="d78f4f9065b1533ac130871b4d055436" ns2:_="" ns3:_="">
    <xsd:import namespace="483c9221-f04d-4dbb-b92d-2ecc243a8207"/>
    <xsd:import namespace="8e6b2b1c-6e5e-4c5b-908f-7e9fef4a8e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c9221-f04d-4dbb-b92d-2ecc243a82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a9f1ff6-ef38-4653-8ac3-cb97cc778f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b2b1c-6e5e-4c5b-908f-7e9fef4a8e4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41971be-502c-490a-b1cd-14837a7293c1}" ma:internalName="TaxCatchAll" ma:showField="CatchAllData" ma:web="8e6b2b1c-6e5e-4c5b-908f-7e9fef4a8e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94CB29-613F-4E80-B460-541A4F9A88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255D45-690A-4534-93E6-D8BB6C52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c9221-f04d-4dbb-b92d-2ecc243a8207"/>
    <ds:schemaRef ds:uri="8e6b2b1c-6e5e-4c5b-908f-7e9fef4a8e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24</cp:revision>
  <dcterms:created xsi:type="dcterms:W3CDTF">2024-10-04T09:33:46Z</dcterms:created>
  <dcterms:modified xsi:type="dcterms:W3CDTF">2024-10-04T09:50:44Z</dcterms:modified>
</cp:coreProperties>
</file>