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3"/>
    <p:sldMasterId id="2147483648" r:id="rId4"/>
  </p:sldMasterIdLst>
  <p:notesMasterIdLst>
    <p:notesMasterId r:id="rId11"/>
  </p:notes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6FC180-3399-2327-4959-B1CDCA7C5AF7}" v="31" dt="2024-10-04T09:50:34.5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ma  McDonnell" userId="S::emcdonnell@moornook.lancs.sch.uk::28f11705-b33c-422b-867c-9e881d9980ce" providerId="AD" clId="Web-{B26FC180-3399-2327-4959-B1CDCA7C5AF7}"/>
    <pc:docChg chg="addSld delSld modSld addMainMaster modMainMaster">
      <pc:chgData name="Emma  McDonnell" userId="S::emcdonnell@moornook.lancs.sch.uk::28f11705-b33c-422b-867c-9e881d9980ce" providerId="AD" clId="Web-{B26FC180-3399-2327-4959-B1CDCA7C5AF7}" dt="2024-10-04T09:50:39.888" v="32"/>
      <pc:docMkLst>
        <pc:docMk/>
      </pc:docMkLst>
      <pc:sldChg chg="addSp delSp modSp">
        <pc:chgData name="Emma  McDonnell" userId="S::emcdonnell@moornook.lancs.sch.uk::28f11705-b33c-422b-867c-9e881d9980ce" providerId="AD" clId="Web-{B26FC180-3399-2327-4959-B1CDCA7C5AF7}" dt="2024-10-04T09:44:35.205" v="2"/>
        <pc:sldMkLst>
          <pc:docMk/>
          <pc:sldMk cId="109857222" sldId="256"/>
        </pc:sldMkLst>
        <pc:picChg chg="add mod">
          <ac:chgData name="Emma  McDonnell" userId="S::emcdonnell@moornook.lancs.sch.uk::28f11705-b33c-422b-867c-9e881d9980ce" providerId="AD" clId="Web-{B26FC180-3399-2327-4959-B1CDCA7C5AF7}" dt="2024-10-04T09:34:03.921" v="0"/>
          <ac:picMkLst>
            <pc:docMk/>
            <pc:sldMk cId="109857222" sldId="256"/>
            <ac:picMk id="4" creationId="{1F3FA49F-9322-CEE9-0945-B98B2D26211A}"/>
          </ac:picMkLst>
        </pc:picChg>
        <pc:picChg chg="add del mod">
          <ac:chgData name="Emma  McDonnell" userId="S::emcdonnell@moornook.lancs.sch.uk::28f11705-b33c-422b-867c-9e881d9980ce" providerId="AD" clId="Web-{B26FC180-3399-2327-4959-B1CDCA7C5AF7}" dt="2024-10-04T09:44:35.205" v="2"/>
          <ac:picMkLst>
            <pc:docMk/>
            <pc:sldMk cId="109857222" sldId="256"/>
            <ac:picMk id="5" creationId="{74824898-0F3B-CDE4-0D2B-080852378B97}"/>
          </ac:picMkLst>
        </pc:picChg>
      </pc:sldChg>
      <pc:sldChg chg="addSp delSp modSp new mod setBg">
        <pc:chgData name="Emma  McDonnell" userId="S::emcdonnell@moornook.lancs.sch.uk::28f11705-b33c-422b-867c-9e881d9980ce" providerId="AD" clId="Web-{B26FC180-3399-2327-4959-B1CDCA7C5AF7}" dt="2024-10-04T09:45:04.550" v="9"/>
        <pc:sldMkLst>
          <pc:docMk/>
          <pc:sldMk cId="825314193" sldId="257"/>
        </pc:sldMkLst>
        <pc:spChg chg="del">
          <ac:chgData name="Emma  McDonnell" userId="S::emcdonnell@moornook.lancs.sch.uk::28f11705-b33c-422b-867c-9e881d9980ce" providerId="AD" clId="Web-{B26FC180-3399-2327-4959-B1CDCA7C5AF7}" dt="2024-10-04T09:45:04.550" v="9"/>
          <ac:spMkLst>
            <pc:docMk/>
            <pc:sldMk cId="825314193" sldId="257"/>
            <ac:spMk id="2" creationId="{2D482863-70F6-FF5D-E4CC-AD083E796310}"/>
          </ac:spMkLst>
        </pc:spChg>
        <pc:spChg chg="add del mod">
          <ac:chgData name="Emma  McDonnell" userId="S::emcdonnell@moornook.lancs.sch.uk::28f11705-b33c-422b-867c-9e881d9980ce" providerId="AD" clId="Web-{B26FC180-3399-2327-4959-B1CDCA7C5AF7}" dt="2024-10-04T09:45:00.347" v="8"/>
          <ac:spMkLst>
            <pc:docMk/>
            <pc:sldMk cId="825314193" sldId="257"/>
            <ac:spMk id="3" creationId="{593D45CD-F7E4-4357-0B75-1351EF735781}"/>
          </ac:spMkLst>
        </pc:spChg>
        <pc:picChg chg="add del mod ord">
          <ac:chgData name="Emma  McDonnell" userId="S::emcdonnell@moornook.lancs.sch.uk::28f11705-b33c-422b-867c-9e881d9980ce" providerId="AD" clId="Web-{B26FC180-3399-2327-4959-B1CDCA7C5AF7}" dt="2024-10-04T09:44:57.081" v="6"/>
          <ac:picMkLst>
            <pc:docMk/>
            <pc:sldMk cId="825314193" sldId="257"/>
            <ac:picMk id="4" creationId="{B625120D-1C6E-0726-3B72-71551CE31F26}"/>
          </ac:picMkLst>
        </pc:picChg>
        <pc:picChg chg="add mod ord">
          <ac:chgData name="Emma  McDonnell" userId="S::emcdonnell@moornook.lancs.sch.uk::28f11705-b33c-422b-867c-9e881d9980ce" providerId="AD" clId="Web-{B26FC180-3399-2327-4959-B1CDCA7C5AF7}" dt="2024-10-04T09:45:04.550" v="9"/>
          <ac:picMkLst>
            <pc:docMk/>
            <pc:sldMk cId="825314193" sldId="257"/>
            <ac:picMk id="5" creationId="{12E42E49-6FDB-AF9B-BEBC-80200A9F624F}"/>
          </ac:picMkLst>
        </pc:picChg>
      </pc:sldChg>
      <pc:sldChg chg="addSp delSp modSp new mod setBg">
        <pc:chgData name="Emma  McDonnell" userId="S::emcdonnell@moornook.lancs.sch.uk::28f11705-b33c-422b-867c-9e881d9980ce" providerId="AD" clId="Web-{B26FC180-3399-2327-4959-B1CDCA7C5AF7}" dt="2024-10-04T09:47:49.305" v="20"/>
        <pc:sldMkLst>
          <pc:docMk/>
          <pc:sldMk cId="1099205474" sldId="258"/>
        </pc:sldMkLst>
        <pc:spChg chg="del">
          <ac:chgData name="Emma  McDonnell" userId="S::emcdonnell@moornook.lancs.sch.uk::28f11705-b33c-422b-867c-9e881d9980ce" providerId="AD" clId="Web-{B26FC180-3399-2327-4959-B1CDCA7C5AF7}" dt="2024-10-04T09:47:49.305" v="20"/>
          <ac:spMkLst>
            <pc:docMk/>
            <pc:sldMk cId="1099205474" sldId="258"/>
            <ac:spMk id="2" creationId="{516F81C4-FA19-850F-F7C7-98E4971DD92E}"/>
          </ac:spMkLst>
        </pc:spChg>
        <pc:spChg chg="del">
          <ac:chgData name="Emma  McDonnell" userId="S::emcdonnell@moornook.lancs.sch.uk::28f11705-b33c-422b-867c-9e881d9980ce" providerId="AD" clId="Web-{B26FC180-3399-2327-4959-B1CDCA7C5AF7}" dt="2024-10-04T09:47:44.976" v="19"/>
          <ac:spMkLst>
            <pc:docMk/>
            <pc:sldMk cId="1099205474" sldId="258"/>
            <ac:spMk id="3" creationId="{93665E19-BAD1-5F3E-F09C-1F46D16F7D5F}"/>
          </ac:spMkLst>
        </pc:spChg>
        <pc:spChg chg="add">
          <ac:chgData name="Emma  McDonnell" userId="S::emcdonnell@moornook.lancs.sch.uk::28f11705-b33c-422b-867c-9e881d9980ce" providerId="AD" clId="Web-{B26FC180-3399-2327-4959-B1CDCA7C5AF7}" dt="2024-10-04T09:47:49.305" v="20"/>
          <ac:spMkLst>
            <pc:docMk/>
            <pc:sldMk cId="1099205474" sldId="258"/>
            <ac:spMk id="9" creationId="{E2BA2BD9-7B54-4190-8F06-3EF3658A0020}"/>
          </ac:spMkLst>
        </pc:spChg>
        <pc:picChg chg="add mod ord">
          <ac:chgData name="Emma  McDonnell" userId="S::emcdonnell@moornook.lancs.sch.uk::28f11705-b33c-422b-867c-9e881d9980ce" providerId="AD" clId="Web-{B26FC180-3399-2327-4959-B1CDCA7C5AF7}" dt="2024-10-04T09:47:49.305" v="20"/>
          <ac:picMkLst>
            <pc:docMk/>
            <pc:sldMk cId="1099205474" sldId="258"/>
            <ac:picMk id="4" creationId="{93D94839-CC8E-538C-5F11-96968A86B572}"/>
          </ac:picMkLst>
        </pc:picChg>
      </pc:sldChg>
      <pc:sldChg chg="addSp delSp modSp new mod setBg">
        <pc:chgData name="Emma  McDonnell" userId="S::emcdonnell@moornook.lancs.sch.uk::28f11705-b33c-422b-867c-9e881d9980ce" providerId="AD" clId="Web-{B26FC180-3399-2327-4959-B1CDCA7C5AF7}" dt="2024-10-04T09:48:54.603" v="24"/>
        <pc:sldMkLst>
          <pc:docMk/>
          <pc:sldMk cId="1959485669" sldId="259"/>
        </pc:sldMkLst>
        <pc:spChg chg="del">
          <ac:chgData name="Emma  McDonnell" userId="S::emcdonnell@moornook.lancs.sch.uk::28f11705-b33c-422b-867c-9e881d9980ce" providerId="AD" clId="Web-{B26FC180-3399-2327-4959-B1CDCA7C5AF7}" dt="2024-10-04T09:48:42.072" v="23"/>
          <ac:spMkLst>
            <pc:docMk/>
            <pc:sldMk cId="1959485669" sldId="259"/>
            <ac:spMk id="2" creationId="{684B4A7B-0FEF-EF89-C8E0-4F9CA64EB51E}"/>
          </ac:spMkLst>
        </pc:spChg>
        <pc:spChg chg="del mod">
          <ac:chgData name="Emma  McDonnell" userId="S::emcdonnell@moornook.lancs.sch.uk::28f11705-b33c-422b-867c-9e881d9980ce" providerId="AD" clId="Web-{B26FC180-3399-2327-4959-B1CDCA7C5AF7}" dt="2024-10-04T09:48:39.369" v="22"/>
          <ac:spMkLst>
            <pc:docMk/>
            <pc:sldMk cId="1959485669" sldId="259"/>
            <ac:spMk id="3" creationId="{FF2CCD81-B492-E211-1A65-EEE86EC49A27}"/>
          </ac:spMkLst>
        </pc:spChg>
        <pc:spChg chg="add">
          <ac:chgData name="Emma  McDonnell" userId="S::emcdonnell@moornook.lancs.sch.uk::28f11705-b33c-422b-867c-9e881d9980ce" providerId="AD" clId="Web-{B26FC180-3399-2327-4959-B1CDCA7C5AF7}" dt="2024-10-04T09:48:54.603" v="24"/>
          <ac:spMkLst>
            <pc:docMk/>
            <pc:sldMk cId="1959485669" sldId="259"/>
            <ac:spMk id="9" creationId="{42A4FC2C-047E-45A5-965D-8E1E3BF09BC6}"/>
          </ac:spMkLst>
        </pc:spChg>
        <pc:picChg chg="add mod ord">
          <ac:chgData name="Emma  McDonnell" userId="S::emcdonnell@moornook.lancs.sch.uk::28f11705-b33c-422b-867c-9e881d9980ce" providerId="AD" clId="Web-{B26FC180-3399-2327-4959-B1CDCA7C5AF7}" dt="2024-10-04T09:48:54.603" v="24"/>
          <ac:picMkLst>
            <pc:docMk/>
            <pc:sldMk cId="1959485669" sldId="259"/>
            <ac:picMk id="4" creationId="{30D9622C-6061-552A-519F-ABE994321873}"/>
          </ac:picMkLst>
        </pc:picChg>
      </pc:sldChg>
      <pc:sldChg chg="addSp delSp modSp new mod setBg">
        <pc:chgData name="Emma  McDonnell" userId="S::emcdonnell@moornook.lancs.sch.uk::28f11705-b33c-422b-867c-9e881d9980ce" providerId="AD" clId="Web-{B26FC180-3399-2327-4959-B1CDCA7C5AF7}" dt="2024-10-04T09:49:55.340" v="28"/>
        <pc:sldMkLst>
          <pc:docMk/>
          <pc:sldMk cId="2936792160" sldId="260"/>
        </pc:sldMkLst>
        <pc:spChg chg="del">
          <ac:chgData name="Emma  McDonnell" userId="S::emcdonnell@moornook.lancs.sch.uk::28f11705-b33c-422b-867c-9e881d9980ce" providerId="AD" clId="Web-{B26FC180-3399-2327-4959-B1CDCA7C5AF7}" dt="2024-10-04T09:49:55.340" v="28"/>
          <ac:spMkLst>
            <pc:docMk/>
            <pc:sldMk cId="2936792160" sldId="260"/>
            <ac:spMk id="2" creationId="{5CC5FD60-5886-3E0B-B9C4-C7F49D26CCA4}"/>
          </ac:spMkLst>
        </pc:spChg>
        <pc:spChg chg="del">
          <ac:chgData name="Emma  McDonnell" userId="S::emcdonnell@moornook.lancs.sch.uk::28f11705-b33c-422b-867c-9e881d9980ce" providerId="AD" clId="Web-{B26FC180-3399-2327-4959-B1CDCA7C5AF7}" dt="2024-10-04T09:49:49.355" v="27"/>
          <ac:spMkLst>
            <pc:docMk/>
            <pc:sldMk cId="2936792160" sldId="260"/>
            <ac:spMk id="3" creationId="{92C4CF50-F9A5-71AB-9BBB-918A22A83152}"/>
          </ac:spMkLst>
        </pc:spChg>
        <pc:spChg chg="add">
          <ac:chgData name="Emma  McDonnell" userId="S::emcdonnell@moornook.lancs.sch.uk::28f11705-b33c-422b-867c-9e881d9980ce" providerId="AD" clId="Web-{B26FC180-3399-2327-4959-B1CDCA7C5AF7}" dt="2024-10-04T09:49:55.340" v="28"/>
          <ac:spMkLst>
            <pc:docMk/>
            <pc:sldMk cId="2936792160" sldId="260"/>
            <ac:spMk id="9" creationId="{42A4FC2C-047E-45A5-965D-8E1E3BF09BC6}"/>
          </ac:spMkLst>
        </pc:spChg>
        <pc:picChg chg="add mod ord">
          <ac:chgData name="Emma  McDonnell" userId="S::emcdonnell@moornook.lancs.sch.uk::28f11705-b33c-422b-867c-9e881d9980ce" providerId="AD" clId="Web-{B26FC180-3399-2327-4959-B1CDCA7C5AF7}" dt="2024-10-04T09:49:55.340" v="28"/>
          <ac:picMkLst>
            <pc:docMk/>
            <pc:sldMk cId="2936792160" sldId="260"/>
            <ac:picMk id="4" creationId="{F1B02B21-67FC-68F2-29E0-6EB661470A56}"/>
          </ac:picMkLst>
        </pc:picChg>
      </pc:sldChg>
      <pc:sldChg chg="addSp delSp modSp new mod setBg">
        <pc:chgData name="Emma  McDonnell" userId="S::emcdonnell@moornook.lancs.sch.uk::28f11705-b33c-422b-867c-9e881d9980ce" providerId="AD" clId="Web-{B26FC180-3399-2327-4959-B1CDCA7C5AF7}" dt="2024-10-04T09:50:39.888" v="32"/>
        <pc:sldMkLst>
          <pc:docMk/>
          <pc:sldMk cId="3149650392" sldId="261"/>
        </pc:sldMkLst>
        <pc:spChg chg="del">
          <ac:chgData name="Emma  McDonnell" userId="S::emcdonnell@moornook.lancs.sch.uk::28f11705-b33c-422b-867c-9e881d9980ce" providerId="AD" clId="Web-{B26FC180-3399-2327-4959-B1CDCA7C5AF7}" dt="2024-10-04T09:50:39.888" v="32"/>
          <ac:spMkLst>
            <pc:docMk/>
            <pc:sldMk cId="3149650392" sldId="261"/>
            <ac:spMk id="2" creationId="{C42DA258-87DF-CE53-3315-801971FC7FAF}"/>
          </ac:spMkLst>
        </pc:spChg>
        <pc:spChg chg="del">
          <ac:chgData name="Emma  McDonnell" userId="S::emcdonnell@moornook.lancs.sch.uk::28f11705-b33c-422b-867c-9e881d9980ce" providerId="AD" clId="Web-{B26FC180-3399-2327-4959-B1CDCA7C5AF7}" dt="2024-10-04T09:50:33.934" v="31"/>
          <ac:spMkLst>
            <pc:docMk/>
            <pc:sldMk cId="3149650392" sldId="261"/>
            <ac:spMk id="3" creationId="{3A4A7150-7DE6-B2EF-4656-AC5D7E6B6C08}"/>
          </ac:spMkLst>
        </pc:spChg>
        <pc:spChg chg="add">
          <ac:chgData name="Emma  McDonnell" userId="S::emcdonnell@moornook.lancs.sch.uk::28f11705-b33c-422b-867c-9e881d9980ce" providerId="AD" clId="Web-{B26FC180-3399-2327-4959-B1CDCA7C5AF7}" dt="2024-10-04T09:50:39.888" v="32"/>
          <ac:spMkLst>
            <pc:docMk/>
            <pc:sldMk cId="3149650392" sldId="261"/>
            <ac:spMk id="9" creationId="{42A4FC2C-047E-45A5-965D-8E1E3BF09BC6}"/>
          </ac:spMkLst>
        </pc:spChg>
        <pc:picChg chg="add mod ord">
          <ac:chgData name="Emma  McDonnell" userId="S::emcdonnell@moornook.lancs.sch.uk::28f11705-b33c-422b-867c-9e881d9980ce" providerId="AD" clId="Web-{B26FC180-3399-2327-4959-B1CDCA7C5AF7}" dt="2024-10-04T09:50:39.888" v="32"/>
          <ac:picMkLst>
            <pc:docMk/>
            <pc:sldMk cId="3149650392" sldId="261"/>
            <ac:picMk id="4" creationId="{7E973797-CE31-43E1-5D6A-4892FAEBC3DF}"/>
          </ac:picMkLst>
        </pc:picChg>
      </pc:sldChg>
      <pc:sldChg chg="add del">
        <pc:chgData name="Emma  McDonnell" userId="S::emcdonnell@moornook.lancs.sch.uk::28f11705-b33c-422b-867c-9e881d9980ce" providerId="AD" clId="Web-{B26FC180-3399-2327-4959-B1CDCA7C5AF7}" dt="2024-10-04T09:47:42.195" v="18"/>
        <pc:sldMkLst>
          <pc:docMk/>
          <pc:sldMk cId="758630737" sldId="1593"/>
        </pc:sldMkLst>
      </pc:sldChg>
      <pc:sldChg chg="add del">
        <pc:chgData name="Emma  McDonnell" userId="S::emcdonnell@moornook.lancs.sch.uk::28f11705-b33c-422b-867c-9e881d9980ce" providerId="AD" clId="Web-{B26FC180-3399-2327-4959-B1CDCA7C5AF7}" dt="2024-10-04T09:50:30.262" v="30"/>
        <pc:sldMkLst>
          <pc:docMk/>
          <pc:sldMk cId="1526178687" sldId="2308"/>
        </pc:sldMkLst>
      </pc:sldChg>
      <pc:sldMasterChg chg="add addSldLayout">
        <pc:chgData name="Emma  McDonnell" userId="S::emcdonnell@moornook.lancs.sch.uk::28f11705-b33c-422b-867c-9e881d9980ce" providerId="AD" clId="Web-{B26FC180-3399-2327-4959-B1CDCA7C5AF7}" dt="2024-10-04T09:47:37.695" v="17"/>
        <pc:sldMasterMkLst>
          <pc:docMk/>
          <pc:sldMasterMk cId="1232063192" sldId="2147483648"/>
        </pc:sldMasterMkLst>
        <pc:sldLayoutChg chg="add">
          <pc:chgData name="Emma  McDonnell" userId="S::emcdonnell@moornook.lancs.sch.uk::28f11705-b33c-422b-867c-9e881d9980ce" providerId="AD" clId="Web-{B26FC180-3399-2327-4959-B1CDCA7C5AF7}" dt="2024-10-04T09:47:37.695" v="17"/>
          <pc:sldLayoutMkLst>
            <pc:docMk/>
            <pc:sldMasterMk cId="1232063192" sldId="2147483648"/>
            <pc:sldLayoutMk cId="3869542261" sldId="2147483649"/>
          </pc:sldLayoutMkLst>
        </pc:sldLayoutChg>
        <pc:sldLayoutChg chg="add">
          <pc:chgData name="Emma  McDonnell" userId="S::emcdonnell@moornook.lancs.sch.uk::28f11705-b33c-422b-867c-9e881d9980ce" providerId="AD" clId="Web-{B26FC180-3399-2327-4959-B1CDCA7C5AF7}" dt="2024-10-04T09:47:37.695" v="17"/>
          <pc:sldLayoutMkLst>
            <pc:docMk/>
            <pc:sldMasterMk cId="1232063192" sldId="2147483648"/>
            <pc:sldLayoutMk cId="3200960795" sldId="2147483650"/>
          </pc:sldLayoutMkLst>
        </pc:sldLayoutChg>
        <pc:sldLayoutChg chg="add">
          <pc:chgData name="Emma  McDonnell" userId="S::emcdonnell@moornook.lancs.sch.uk::28f11705-b33c-422b-867c-9e881d9980ce" providerId="AD" clId="Web-{B26FC180-3399-2327-4959-B1CDCA7C5AF7}" dt="2024-10-04T09:47:37.695" v="17"/>
          <pc:sldLayoutMkLst>
            <pc:docMk/>
            <pc:sldMasterMk cId="1232063192" sldId="2147483648"/>
            <pc:sldLayoutMk cId="2538999094" sldId="2147483651"/>
          </pc:sldLayoutMkLst>
        </pc:sldLayoutChg>
        <pc:sldLayoutChg chg="add">
          <pc:chgData name="Emma  McDonnell" userId="S::emcdonnell@moornook.lancs.sch.uk::28f11705-b33c-422b-867c-9e881d9980ce" providerId="AD" clId="Web-{B26FC180-3399-2327-4959-B1CDCA7C5AF7}" dt="2024-10-04T09:47:37.695" v="17"/>
          <pc:sldLayoutMkLst>
            <pc:docMk/>
            <pc:sldMasterMk cId="1232063192" sldId="2147483648"/>
            <pc:sldLayoutMk cId="129480666" sldId="2147483652"/>
          </pc:sldLayoutMkLst>
        </pc:sldLayoutChg>
        <pc:sldLayoutChg chg="add">
          <pc:chgData name="Emma  McDonnell" userId="S::emcdonnell@moornook.lancs.sch.uk::28f11705-b33c-422b-867c-9e881d9980ce" providerId="AD" clId="Web-{B26FC180-3399-2327-4959-B1CDCA7C5AF7}" dt="2024-10-04T09:47:37.695" v="17"/>
          <pc:sldLayoutMkLst>
            <pc:docMk/>
            <pc:sldMasterMk cId="1232063192" sldId="2147483648"/>
            <pc:sldLayoutMk cId="255305344" sldId="2147483653"/>
          </pc:sldLayoutMkLst>
        </pc:sldLayoutChg>
        <pc:sldLayoutChg chg="add">
          <pc:chgData name="Emma  McDonnell" userId="S::emcdonnell@moornook.lancs.sch.uk::28f11705-b33c-422b-867c-9e881d9980ce" providerId="AD" clId="Web-{B26FC180-3399-2327-4959-B1CDCA7C5AF7}" dt="2024-10-04T09:47:37.695" v="17"/>
          <pc:sldLayoutMkLst>
            <pc:docMk/>
            <pc:sldMasterMk cId="1232063192" sldId="2147483648"/>
            <pc:sldLayoutMk cId="2923967134" sldId="2147483654"/>
          </pc:sldLayoutMkLst>
        </pc:sldLayoutChg>
        <pc:sldLayoutChg chg="add">
          <pc:chgData name="Emma  McDonnell" userId="S::emcdonnell@moornook.lancs.sch.uk::28f11705-b33c-422b-867c-9e881d9980ce" providerId="AD" clId="Web-{B26FC180-3399-2327-4959-B1CDCA7C5AF7}" dt="2024-10-04T09:47:37.695" v="17"/>
          <pc:sldLayoutMkLst>
            <pc:docMk/>
            <pc:sldMasterMk cId="1232063192" sldId="2147483648"/>
            <pc:sldLayoutMk cId="3652730227" sldId="2147483656"/>
          </pc:sldLayoutMkLst>
        </pc:sldLayoutChg>
        <pc:sldLayoutChg chg="add">
          <pc:chgData name="Emma  McDonnell" userId="S::emcdonnell@moornook.lancs.sch.uk::28f11705-b33c-422b-867c-9e881d9980ce" providerId="AD" clId="Web-{B26FC180-3399-2327-4959-B1CDCA7C5AF7}" dt="2024-10-04T09:47:37.695" v="17"/>
          <pc:sldLayoutMkLst>
            <pc:docMk/>
            <pc:sldMasterMk cId="1232063192" sldId="2147483648"/>
            <pc:sldLayoutMk cId="1748276873" sldId="2147483657"/>
          </pc:sldLayoutMkLst>
        </pc:sldLayoutChg>
        <pc:sldLayoutChg chg="add">
          <pc:chgData name="Emma  McDonnell" userId="S::emcdonnell@moornook.lancs.sch.uk::28f11705-b33c-422b-867c-9e881d9980ce" providerId="AD" clId="Web-{B26FC180-3399-2327-4959-B1CDCA7C5AF7}" dt="2024-10-04T09:47:37.695" v="17"/>
          <pc:sldLayoutMkLst>
            <pc:docMk/>
            <pc:sldMasterMk cId="1232063192" sldId="2147483648"/>
            <pc:sldLayoutMk cId="2808067002" sldId="2147483658"/>
          </pc:sldLayoutMkLst>
        </pc:sldLayoutChg>
        <pc:sldLayoutChg chg="add">
          <pc:chgData name="Emma  McDonnell" userId="S::emcdonnell@moornook.lancs.sch.uk::28f11705-b33c-422b-867c-9e881d9980ce" providerId="AD" clId="Web-{B26FC180-3399-2327-4959-B1CDCA7C5AF7}" dt="2024-10-04T09:47:37.695" v="17"/>
          <pc:sldLayoutMkLst>
            <pc:docMk/>
            <pc:sldMasterMk cId="1232063192" sldId="2147483648"/>
            <pc:sldLayoutMk cId="1399099925" sldId="2147483659"/>
          </pc:sldLayoutMkLst>
        </pc:sldLayoutChg>
        <pc:sldLayoutChg chg="add">
          <pc:chgData name="Emma  McDonnell" userId="S::emcdonnell@moornook.lancs.sch.uk::28f11705-b33c-422b-867c-9e881d9980ce" providerId="AD" clId="Web-{B26FC180-3399-2327-4959-B1CDCA7C5AF7}" dt="2024-10-04T09:47:37.695" v="17"/>
          <pc:sldLayoutMkLst>
            <pc:docMk/>
            <pc:sldMasterMk cId="1232063192" sldId="2147483648"/>
            <pc:sldLayoutMk cId="3348253414" sldId="2147483660"/>
          </pc:sldLayoutMkLst>
        </pc:sldLayoutChg>
        <pc:sldLayoutChg chg="add">
          <pc:chgData name="Emma  McDonnell" userId="S::emcdonnell@moornook.lancs.sch.uk::28f11705-b33c-422b-867c-9e881d9980ce" providerId="AD" clId="Web-{B26FC180-3399-2327-4959-B1CDCA7C5AF7}" dt="2024-10-04T09:47:37.695" v="17"/>
          <pc:sldLayoutMkLst>
            <pc:docMk/>
            <pc:sldMasterMk cId="1232063192" sldId="2147483648"/>
            <pc:sldLayoutMk cId="1118063174" sldId="2147483662"/>
          </pc:sldLayoutMkLst>
        </pc:sldLayoutChg>
        <pc:sldLayoutChg chg="add">
          <pc:chgData name="Emma  McDonnell" userId="S::emcdonnell@moornook.lancs.sch.uk::28f11705-b33c-422b-867c-9e881d9980ce" providerId="AD" clId="Web-{B26FC180-3399-2327-4959-B1CDCA7C5AF7}" dt="2024-10-04T09:47:37.695" v="17"/>
          <pc:sldLayoutMkLst>
            <pc:docMk/>
            <pc:sldMasterMk cId="1232063192" sldId="2147483648"/>
            <pc:sldLayoutMk cId="1512549177" sldId="2147483663"/>
          </pc:sldLayoutMkLst>
        </pc:sldLayoutChg>
        <pc:sldLayoutChg chg="add">
          <pc:chgData name="Emma  McDonnell" userId="S::emcdonnell@moornook.lancs.sch.uk::28f11705-b33c-422b-867c-9e881d9980ce" providerId="AD" clId="Web-{B26FC180-3399-2327-4959-B1CDCA7C5AF7}" dt="2024-10-04T09:47:37.695" v="17"/>
          <pc:sldLayoutMkLst>
            <pc:docMk/>
            <pc:sldMasterMk cId="1232063192" sldId="2147483648"/>
            <pc:sldLayoutMk cId="66761741" sldId="2147483664"/>
          </pc:sldLayoutMkLst>
        </pc:sldLayoutChg>
        <pc:sldLayoutChg chg="add">
          <pc:chgData name="Emma  McDonnell" userId="S::emcdonnell@moornook.lancs.sch.uk::28f11705-b33c-422b-867c-9e881d9980ce" providerId="AD" clId="Web-{B26FC180-3399-2327-4959-B1CDCA7C5AF7}" dt="2024-10-04T09:47:37.695" v="17"/>
          <pc:sldLayoutMkLst>
            <pc:docMk/>
            <pc:sldMasterMk cId="1232063192" sldId="2147483648"/>
            <pc:sldLayoutMk cId="2710463663" sldId="2147483665"/>
          </pc:sldLayoutMkLst>
        </pc:sldLayoutChg>
        <pc:sldLayoutChg chg="add">
          <pc:chgData name="Emma  McDonnell" userId="S::emcdonnell@moornook.lancs.sch.uk::28f11705-b33c-422b-867c-9e881d9980ce" providerId="AD" clId="Web-{B26FC180-3399-2327-4959-B1CDCA7C5AF7}" dt="2024-10-04T09:47:37.695" v="17"/>
          <pc:sldLayoutMkLst>
            <pc:docMk/>
            <pc:sldMasterMk cId="1232063192" sldId="2147483648"/>
            <pc:sldLayoutMk cId="3348253414" sldId="2147483666"/>
          </pc:sldLayoutMkLst>
        </pc:sldLayoutChg>
        <pc:sldLayoutChg chg="add">
          <pc:chgData name="Emma  McDonnell" userId="S::emcdonnell@moornook.lancs.sch.uk::28f11705-b33c-422b-867c-9e881d9980ce" providerId="AD" clId="Web-{B26FC180-3399-2327-4959-B1CDCA7C5AF7}" dt="2024-10-04T09:47:37.695" v="17"/>
          <pc:sldLayoutMkLst>
            <pc:docMk/>
            <pc:sldMasterMk cId="1232063192" sldId="2147483648"/>
            <pc:sldLayoutMk cId="1512549177" sldId="2147483667"/>
          </pc:sldLayoutMkLst>
        </pc:sldLayoutChg>
      </pc:sldMasterChg>
      <pc:sldMasterChg chg="replId modSldLayout">
        <pc:chgData name="Emma  McDonnell" userId="S::emcdonnell@moornook.lancs.sch.uk::28f11705-b33c-422b-867c-9e881d9980ce" providerId="AD" clId="Web-{B26FC180-3399-2327-4959-B1CDCA7C5AF7}" dt="2024-10-04T09:47:37.695" v="17"/>
        <pc:sldMasterMkLst>
          <pc:docMk/>
          <pc:sldMasterMk cId="2460954070" sldId="2147483673"/>
        </pc:sldMasterMkLst>
        <pc:sldLayoutChg chg="replId">
          <pc:chgData name="Emma  McDonnell" userId="S::emcdonnell@moornook.lancs.sch.uk::28f11705-b33c-422b-867c-9e881d9980ce" providerId="AD" clId="Web-{B26FC180-3399-2327-4959-B1CDCA7C5AF7}" dt="2024-10-04T09:47:37.695" v="17"/>
          <pc:sldLayoutMkLst>
            <pc:docMk/>
            <pc:sldMasterMk cId="2460954070" sldId="2147483673"/>
            <pc:sldLayoutMk cId="3210312558" sldId="2147483672"/>
          </pc:sldLayoutMkLst>
        </pc:sldLayoutChg>
        <pc:sldLayoutChg chg="replId">
          <pc:chgData name="Emma  McDonnell" userId="S::emcdonnell@moornook.lancs.sch.uk::28f11705-b33c-422b-867c-9e881d9980ce" providerId="AD" clId="Web-{B26FC180-3399-2327-4959-B1CDCA7C5AF7}" dt="2024-10-04T09:47:37.695" v="17"/>
          <pc:sldLayoutMkLst>
            <pc:docMk/>
            <pc:sldMasterMk cId="2460954070" sldId="2147483673"/>
            <pc:sldLayoutMk cId="949138452" sldId="2147483674"/>
          </pc:sldLayoutMkLst>
        </pc:sldLayoutChg>
        <pc:sldLayoutChg chg="replId">
          <pc:chgData name="Emma  McDonnell" userId="S::emcdonnell@moornook.lancs.sch.uk::28f11705-b33c-422b-867c-9e881d9980ce" providerId="AD" clId="Web-{B26FC180-3399-2327-4959-B1CDCA7C5AF7}" dt="2024-10-04T09:47:37.695" v="17"/>
          <pc:sldLayoutMkLst>
            <pc:docMk/>
            <pc:sldMasterMk cId="2460954070" sldId="2147483673"/>
            <pc:sldLayoutMk cId="1203092039" sldId="2147483675"/>
          </pc:sldLayoutMkLst>
        </pc:sldLayoutChg>
        <pc:sldLayoutChg chg="replId">
          <pc:chgData name="Emma  McDonnell" userId="S::emcdonnell@moornook.lancs.sch.uk::28f11705-b33c-422b-867c-9e881d9980ce" providerId="AD" clId="Web-{B26FC180-3399-2327-4959-B1CDCA7C5AF7}" dt="2024-10-04T09:47:37.695" v="17"/>
          <pc:sldLayoutMkLst>
            <pc:docMk/>
            <pc:sldMasterMk cId="2460954070" sldId="2147483673"/>
            <pc:sldLayoutMk cId="3733172339" sldId="2147483676"/>
          </pc:sldLayoutMkLst>
        </pc:sldLayoutChg>
        <pc:sldLayoutChg chg="replId">
          <pc:chgData name="Emma  McDonnell" userId="S::emcdonnell@moornook.lancs.sch.uk::28f11705-b33c-422b-867c-9e881d9980ce" providerId="AD" clId="Web-{B26FC180-3399-2327-4959-B1CDCA7C5AF7}" dt="2024-10-04T09:47:37.695" v="17"/>
          <pc:sldLayoutMkLst>
            <pc:docMk/>
            <pc:sldMasterMk cId="2460954070" sldId="2147483673"/>
            <pc:sldLayoutMk cId="3146388984" sldId="2147483677"/>
          </pc:sldLayoutMkLst>
        </pc:sldLayoutChg>
        <pc:sldLayoutChg chg="replId">
          <pc:chgData name="Emma  McDonnell" userId="S::emcdonnell@moornook.lancs.sch.uk::28f11705-b33c-422b-867c-9e881d9980ce" providerId="AD" clId="Web-{B26FC180-3399-2327-4959-B1CDCA7C5AF7}" dt="2024-10-04T09:47:37.695" v="17"/>
          <pc:sldLayoutMkLst>
            <pc:docMk/>
            <pc:sldMasterMk cId="2460954070" sldId="2147483673"/>
            <pc:sldLayoutMk cId="2591524520" sldId="2147483678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C5ED64-2D23-4F00-871C-AB5AA0391490}" type="datetimeFigureOut">
              <a:t>10/4/2024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9AAD79-4AA5-4856-9256-5CDDCBDB0CE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986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C0309-B370-4B28-B2A3-D58ABB6BE7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Sassoon Infant Std" panose="020B050302010303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40FF00-F9F3-417A-B8C6-41747EC564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Sassoon Infant Std" panose="020B0503020103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0A6357-182A-4EF1-8773-0CB8823D7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1CF43-06F9-4C86-8FBF-915A72E3E3F6}" type="datetime1">
              <a:rPr lang="en-GB" smtClean="0"/>
              <a:t>04/10/2024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5AD0BC-0BE3-4245-ACEE-8D8267D02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D5DA07-6B59-4636-98C2-3027B7F48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F187-0A7A-4C96-B2CA-F959221F34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95422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4A1CD-1F27-4D2B-A9A0-50285C1A6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Sassoon Infant Std" panose="020B050302010303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7E2660-6837-4A26-96F8-28A186A398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Sassoon Infant Std" panose="020B0503020103030203" pitchFamily="34" charset="0"/>
              </a:defRPr>
            </a:lvl1pPr>
            <a:lvl2pPr>
              <a:defRPr>
                <a:latin typeface="Sassoon Infant Std" panose="020B0503020103030203" pitchFamily="34" charset="0"/>
              </a:defRPr>
            </a:lvl2pPr>
            <a:lvl3pPr>
              <a:defRPr>
                <a:latin typeface="Sassoon Infant Std" panose="020B0503020103030203" pitchFamily="34" charset="0"/>
              </a:defRPr>
            </a:lvl3pPr>
            <a:lvl4pPr>
              <a:defRPr>
                <a:latin typeface="Sassoon Infant Std" panose="020B0503020103030203" pitchFamily="34" charset="0"/>
              </a:defRPr>
            </a:lvl4pPr>
            <a:lvl5pPr>
              <a:defRPr>
                <a:latin typeface="Sassoon Infant Std" panose="020B050302010303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42C623-A741-4A8B-BDB8-E3DE50E49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Sassoon Infant Std" panose="020B0503020103030203" pitchFamily="34" charset="0"/>
              </a:defRPr>
            </a:lvl1pPr>
          </a:lstStyle>
          <a:p>
            <a:fld id="{3933AB30-0BA6-49DF-B849-605E44E0D99C}" type="datetime1">
              <a:rPr lang="en-GB" smtClean="0"/>
              <a:pPr/>
              <a:t>04/10/2024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7CAC4B-99FD-4529-B607-6A73887CD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assoon Infant Std" panose="020B0503020103030203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0BA2A0-847B-4A97-9184-2AA53273A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assoon Infant Std" panose="020B0503020103030203" pitchFamily="34" charset="0"/>
              </a:defRPr>
            </a:lvl1pPr>
          </a:lstStyle>
          <a:p>
            <a:fld id="{85F5F187-0A7A-4C96-B2CA-F959221F34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09607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66EB5-BEAE-451D-9ACA-4B5840150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Sassoon Infant Std" panose="020B050302010303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AC4D7F-B294-4676-87E8-C2D0D9A2A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Sassoon Infant Std" panose="020B050302010303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DE5D2D-4B90-451F-92A9-B37F7ACD8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AA0AC-F04B-4B61-ABD8-58966993BE99}" type="datetime1">
              <a:rPr lang="en-GB" smtClean="0"/>
              <a:t>04/10/2024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6B139A-B095-420D-8A68-2422DBE9D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2A1BD2-FE80-4339-8F51-67B3BDDA0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F187-0A7A-4C96-B2CA-F959221F34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89990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00C37-4CB1-41E1-94DD-3954ECC1F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7FEE72-70E5-4738-A4BF-38FE3CC5E2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444594-0E2F-4EA1-9615-9D9A124833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F78874-52E7-4D6C-84C3-234641B77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FE5C2-6CDA-4801-ACF8-FDA91F4B8ED8}" type="datetime1">
              <a:rPr lang="en-GB" smtClean="0"/>
              <a:t>04/10/2024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5F2192-9252-4FCC-B16F-84E61DF25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8DEDE0-363F-41B1-9C38-024FCEEC4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F187-0A7A-4C96-B2CA-F959221F34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4806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E769C-014D-46EE-A4AE-28E59B938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620235-B4DA-483D-9FFC-17977E591B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F1B183-D0A5-411B-8FFF-40DC1240DC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306D26-1DD4-423A-BDB8-1F5C73DD91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600DEF-43BF-4C09-9920-D0D178E793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A68828-5DEB-4783-859F-264279889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2FC89-6D84-4A3A-9383-B555614152D3}" type="datetime1">
              <a:rPr lang="en-GB" smtClean="0"/>
              <a:t>04/10/2024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DE60921-3CE0-4367-AAA0-0A5A60D12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092E02-751F-4BD0-8827-BDEA17BC1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F187-0A7A-4C96-B2CA-F959221F34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3053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457731-1086-4726-B3E2-AB9A38CEE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838DA-A4C8-46B5-BF0C-7D0C725F4DA0}" type="datetime1">
              <a:rPr lang="en-GB" smtClean="0"/>
              <a:t>04/10/2024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3AEB6E-722F-4EFB-8240-3CB3D06A4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FADE6C-405F-461F-A206-CADFFBAE3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79731" y="6547709"/>
            <a:ext cx="2743200" cy="365125"/>
          </a:xfrm>
        </p:spPr>
        <p:txBody>
          <a:bodyPr/>
          <a:lstStyle/>
          <a:p>
            <a:fld id="{85F5F187-0A7A-4C96-B2CA-F959221F345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3E4477-F733-4D44-9B7D-ECE461FEAEDE}"/>
              </a:ext>
            </a:extLst>
          </p:cNvPr>
          <p:cNvSpPr txBox="1"/>
          <p:nvPr userDrawn="1"/>
        </p:nvSpPr>
        <p:spPr>
          <a:xfrm>
            <a:off x="838200" y="616350"/>
            <a:ext cx="609361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 Infant Std" panose="020B0503020103030203" pitchFamily="34" charset="0"/>
                <a:ea typeface="+mj-ea"/>
                <a:cs typeface="+mj-cs"/>
              </a:rPr>
              <a:t>Spotlight on spelling</a:t>
            </a:r>
            <a:endParaRPr lang="en-GB">
              <a:latin typeface="Sassoon Infant Std" panose="020B0503020103030203" pitchFamily="34" charset="0"/>
            </a:endParaRPr>
          </a:p>
        </p:txBody>
      </p:sp>
      <p:graphicFrame>
        <p:nvGraphicFramePr>
          <p:cNvPr id="12" name="Table 6">
            <a:extLst>
              <a:ext uri="{FF2B5EF4-FFF2-40B4-BE49-F238E27FC236}">
                <a16:creationId xmlns:a16="http://schemas.microsoft.com/office/drawing/2014/main" id="{48BAA5BD-D25E-46C7-8812-BE92CB8FB5EE}"/>
              </a:ext>
            </a:extLst>
          </p:cNvPr>
          <p:cNvGraphicFramePr>
            <a:graphicFrameLocks noGrp="1"/>
          </p:cNvGraphicFramePr>
          <p:nvPr userDrawn="1"/>
        </p:nvGraphicFramePr>
        <p:xfrm>
          <a:off x="2032000" y="3441682"/>
          <a:ext cx="8128000" cy="2784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629606765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4242129537"/>
                    </a:ext>
                  </a:extLst>
                </a:gridCol>
              </a:tblGrid>
              <a:tr h="864000">
                <a:tc>
                  <a:txBody>
                    <a:bodyPr/>
                    <a:lstStyle/>
                    <a:p>
                      <a:pPr algn="ctr"/>
                      <a:endParaRPr lang="en-GB" sz="2400" b="1">
                        <a:latin typeface="Sassoon Infant Std" panose="020B0503020103030203" pitchFamily="34" charset="0"/>
                      </a:endParaRPr>
                    </a:p>
                  </a:txBody>
                  <a:tcPr anchor="ctr">
                    <a:solidFill>
                      <a:srgbClr val="F3E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b="1">
                        <a:latin typeface="Sassoon Infant Std" panose="020B0503020103030203" pitchFamily="34" charset="0"/>
                      </a:endParaRPr>
                    </a:p>
                  </a:txBody>
                  <a:tcPr anchor="ctr">
                    <a:solidFill>
                      <a:srgbClr val="F3E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2087208"/>
                  </a:ext>
                </a:extLst>
              </a:tr>
              <a:tr h="1483360">
                <a:tc>
                  <a:txBody>
                    <a:bodyPr/>
                    <a:lstStyle/>
                    <a:p>
                      <a:pPr algn="ctr"/>
                      <a:endParaRPr lang="en-GB" sz="2400">
                        <a:latin typeface="Sassoon Infant Std" panose="020B0503020103030203" pitchFamily="34" charset="0"/>
                      </a:endParaRPr>
                    </a:p>
                    <a:p>
                      <a:pPr algn="ctr"/>
                      <a:endParaRPr lang="en-GB" sz="2400">
                        <a:latin typeface="Sassoon Infant Std" panose="020B0503020103030203" pitchFamily="34" charset="0"/>
                      </a:endParaRPr>
                    </a:p>
                    <a:p>
                      <a:pPr algn="ctr"/>
                      <a:endParaRPr lang="en-GB" sz="2400">
                        <a:latin typeface="Sassoon Infant Std" panose="020B0503020103030203" pitchFamily="34" charset="0"/>
                      </a:endParaRPr>
                    </a:p>
                    <a:p>
                      <a:pPr algn="ctr"/>
                      <a:endParaRPr lang="en-GB" sz="2400">
                        <a:latin typeface="Sassoon Infant Std" panose="020B0503020103030203" pitchFamily="34" charset="0"/>
                      </a:endParaRPr>
                    </a:p>
                    <a:p>
                      <a:pPr algn="ctr"/>
                      <a:endParaRPr lang="en-GB" sz="2400">
                        <a:latin typeface="Sassoon Infant Std" panose="020B050302010303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2400">
                        <a:latin typeface="Sassoon Infant Std" panose="020B050302010303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65672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39671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457731-1086-4726-B3E2-AB9A38CEE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F965-923A-47C4-82E7-5CF29D806CA6}" type="datetime1">
              <a:rPr lang="en-GB" smtClean="0"/>
              <a:t>04/10/2024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3AEB6E-722F-4EFB-8240-3CB3D06A4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FADE6C-405F-461F-A206-CADFFBAE3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F187-0A7A-4C96-B2CA-F959221F345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3E4477-F733-4D44-9B7D-ECE461FEAEDE}"/>
              </a:ext>
            </a:extLst>
          </p:cNvPr>
          <p:cNvSpPr txBox="1"/>
          <p:nvPr userDrawn="1"/>
        </p:nvSpPr>
        <p:spPr>
          <a:xfrm>
            <a:off x="838200" y="616350"/>
            <a:ext cx="609361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 Infant Std" panose="020B0503020103030203" pitchFamily="34" charset="0"/>
                <a:ea typeface="+mj-ea"/>
                <a:cs typeface="+mj-cs"/>
              </a:rPr>
              <a:t>Shine a Light</a:t>
            </a:r>
            <a:endParaRPr lang="en-GB" sz="4400">
              <a:latin typeface="Sassoon Infant Std" panose="020B0503020103030203" pitchFamily="34" charset="0"/>
            </a:endParaRPr>
          </a:p>
        </p:txBody>
      </p:sp>
      <p:pic>
        <p:nvPicPr>
          <p:cNvPr id="8" name="Graphic 7" descr="Flashlight">
            <a:extLst>
              <a:ext uri="{FF2B5EF4-FFF2-40B4-BE49-F238E27FC236}">
                <a16:creationId xmlns:a16="http://schemas.microsoft.com/office/drawing/2014/main" id="{9B039CB2-D2CF-4DB8-B583-4482E774D2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0508641" y="309134"/>
            <a:ext cx="1337630" cy="1337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2534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457731-1086-4726-B3E2-AB9A38CEE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F965-923A-47C4-82E7-5CF29D806CA6}" type="datetime1">
              <a:rPr lang="en-GB" smtClean="0"/>
              <a:t>04/10/2024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3AEB6E-722F-4EFB-8240-3CB3D06A4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FADE6C-405F-461F-A206-CADFFBAE3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F187-0A7A-4C96-B2CA-F959221F345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3E4477-F733-4D44-9B7D-ECE461FEAEDE}"/>
              </a:ext>
            </a:extLst>
          </p:cNvPr>
          <p:cNvSpPr txBox="1"/>
          <p:nvPr userDrawn="1"/>
        </p:nvSpPr>
        <p:spPr>
          <a:xfrm>
            <a:off x="838200" y="616350"/>
            <a:ext cx="609361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 Infant Std" panose="020B0503020103030203" pitchFamily="34" charset="0"/>
                <a:ea typeface="+mj-ea"/>
                <a:cs typeface="+mj-cs"/>
              </a:rPr>
              <a:t>Shine a Light</a:t>
            </a:r>
            <a:endParaRPr lang="en-GB" sz="4400">
              <a:latin typeface="Sassoon Infant Std" panose="020B0503020103030203" pitchFamily="34" charset="0"/>
            </a:endParaRPr>
          </a:p>
        </p:txBody>
      </p:sp>
      <p:pic>
        <p:nvPicPr>
          <p:cNvPr id="8" name="Graphic 7" descr="Flashlight">
            <a:extLst>
              <a:ext uri="{FF2B5EF4-FFF2-40B4-BE49-F238E27FC236}">
                <a16:creationId xmlns:a16="http://schemas.microsoft.com/office/drawing/2014/main" id="{9B039CB2-D2CF-4DB8-B583-4482E774D2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0508641" y="309134"/>
            <a:ext cx="1337630" cy="1337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25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33E4477-F733-4D44-9B7D-ECE461FEAEDE}"/>
              </a:ext>
            </a:extLst>
          </p:cNvPr>
          <p:cNvSpPr txBox="1"/>
          <p:nvPr userDrawn="1"/>
        </p:nvSpPr>
        <p:spPr>
          <a:xfrm>
            <a:off x="847627" y="625777"/>
            <a:ext cx="609361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 Infant Std" panose="020B0503020103030203" pitchFamily="34" charset="0"/>
                <a:ea typeface="+mj-ea"/>
                <a:cs typeface="+mj-cs"/>
              </a:rPr>
              <a:t>Overview of the sequence</a:t>
            </a:r>
            <a:endParaRPr lang="en-GB">
              <a:latin typeface="Sassoon Infant Std" panose="020B050302010303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E7EEF7-FE1E-4C8E-B8DD-D491565B5E79}"/>
              </a:ext>
            </a:extLst>
          </p:cNvPr>
          <p:cNvSpPr txBox="1"/>
          <p:nvPr userDrawn="1"/>
        </p:nvSpPr>
        <p:spPr>
          <a:xfrm>
            <a:off x="864831" y="1825625"/>
            <a:ext cx="10512000" cy="144738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72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 Infant Std" panose="020B0503020103030203" pitchFamily="34" charset="0"/>
                <a:ea typeface="+mn-ea"/>
                <a:cs typeface="+mn-cs"/>
              </a:rPr>
              <a:t>The teaching sequence is based on two French lessons lasting a minimum of 15 minutes each per week.</a:t>
            </a:r>
          </a:p>
        </p:txBody>
      </p:sp>
      <p:graphicFrame>
        <p:nvGraphicFramePr>
          <p:cNvPr id="10" name="Table 4">
            <a:extLst>
              <a:ext uri="{FF2B5EF4-FFF2-40B4-BE49-F238E27FC236}">
                <a16:creationId xmlns:a16="http://schemas.microsoft.com/office/drawing/2014/main" id="{238EDC70-FA5D-3AB4-2EA0-02A7179BB831}"/>
              </a:ext>
            </a:extLst>
          </p:cNvPr>
          <p:cNvGraphicFramePr>
            <a:graphicFrameLocks noGrp="1"/>
          </p:cNvGraphicFramePr>
          <p:nvPr userDrawn="1"/>
        </p:nvGraphicFramePr>
        <p:xfrm>
          <a:off x="1310968" y="3136489"/>
          <a:ext cx="9570065" cy="2897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14013">
                  <a:extLst>
                    <a:ext uri="{9D8B030D-6E8A-4147-A177-3AD203B41FA5}">
                      <a16:colId xmlns:a16="http://schemas.microsoft.com/office/drawing/2014/main" val="2188915326"/>
                    </a:ext>
                  </a:extLst>
                </a:gridCol>
                <a:gridCol w="1914013">
                  <a:extLst>
                    <a:ext uri="{9D8B030D-6E8A-4147-A177-3AD203B41FA5}">
                      <a16:colId xmlns:a16="http://schemas.microsoft.com/office/drawing/2014/main" val="99268038"/>
                    </a:ext>
                  </a:extLst>
                </a:gridCol>
                <a:gridCol w="1914013">
                  <a:extLst>
                    <a:ext uri="{9D8B030D-6E8A-4147-A177-3AD203B41FA5}">
                      <a16:colId xmlns:a16="http://schemas.microsoft.com/office/drawing/2014/main" val="3911704742"/>
                    </a:ext>
                  </a:extLst>
                </a:gridCol>
                <a:gridCol w="1914013">
                  <a:extLst>
                    <a:ext uri="{9D8B030D-6E8A-4147-A177-3AD203B41FA5}">
                      <a16:colId xmlns:a16="http://schemas.microsoft.com/office/drawing/2014/main" val="3969677540"/>
                    </a:ext>
                  </a:extLst>
                </a:gridCol>
                <a:gridCol w="1914013">
                  <a:extLst>
                    <a:ext uri="{9D8B030D-6E8A-4147-A177-3AD203B41FA5}">
                      <a16:colId xmlns:a16="http://schemas.microsoft.com/office/drawing/2014/main" val="2496005558"/>
                    </a:ext>
                  </a:extLst>
                </a:gridCol>
              </a:tblGrid>
              <a:tr h="509456">
                <a:tc>
                  <a:txBody>
                    <a:bodyPr/>
                    <a:lstStyle/>
                    <a:p>
                      <a:r>
                        <a:rPr lang="en-US" sz="1400" b="1">
                          <a:latin typeface="Sassoon Infant Std" panose="020B0503020103030203" pitchFamily="34" charset="0"/>
                        </a:rPr>
                        <a:t>5-week cycle</a:t>
                      </a:r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latin typeface="Sassoon Infant Std" panose="020B0503020103030203" pitchFamily="34" charset="0"/>
                        </a:rPr>
                        <a:t>Vocabulary and Phonics</a:t>
                      </a:r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latin typeface="Sassoon Infant Std" panose="020B0503020103030203" pitchFamily="34" charset="0"/>
                        </a:rPr>
                        <a:t>Oracy</a:t>
                      </a:r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latin typeface="Sassoon Infant Std" panose="020B0503020103030203" pitchFamily="34" charset="0"/>
                        </a:rPr>
                        <a:t>Reading</a:t>
                      </a:r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latin typeface="Sassoon Infant Std" panose="020B0503020103030203" pitchFamily="34" charset="0"/>
                        </a:rPr>
                        <a:t>Writing</a:t>
                      </a:r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1905810"/>
                  </a:ext>
                </a:extLst>
              </a:tr>
              <a:tr h="396500">
                <a:tc>
                  <a:txBody>
                    <a:bodyPr/>
                    <a:lstStyle/>
                    <a:p>
                      <a:r>
                        <a:rPr lang="en-US" sz="1400" b="1">
                          <a:latin typeface="Sassoon Infant Std" panose="020B0503020103030203" pitchFamily="34" charset="0"/>
                        </a:rPr>
                        <a:t>Week 1</a:t>
                      </a:r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Sassoon Infant Std" panose="020B0503020103030203" pitchFamily="34" charset="0"/>
                        </a:rPr>
                        <a:t>x</a:t>
                      </a:r>
                      <a:endParaRPr lang="en-GB" sz="1400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Sassoon Infant Std" panose="020B0503020103030203" pitchFamily="34" charset="0"/>
                        </a:rPr>
                        <a:t>x</a:t>
                      </a:r>
                      <a:endParaRPr lang="en-GB" sz="1400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sz="1400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sz="1400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04909056"/>
                  </a:ext>
                </a:extLst>
              </a:tr>
              <a:tr h="396500">
                <a:tc>
                  <a:txBody>
                    <a:bodyPr/>
                    <a:lstStyle/>
                    <a:p>
                      <a:r>
                        <a:rPr lang="en-US" sz="1400" b="1">
                          <a:latin typeface="Sassoon Infant Std" panose="020B0503020103030203" pitchFamily="34" charset="0"/>
                        </a:rPr>
                        <a:t>Week 2</a:t>
                      </a:r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sz="1400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Sassoon Infant Std" panose="020B0503020103030203" pitchFamily="34" charset="0"/>
                        </a:rPr>
                        <a:t>x</a:t>
                      </a:r>
                      <a:endParaRPr lang="en-GB" sz="1400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Sassoon Infant Std" panose="020B0503020103030203" pitchFamily="34" charset="0"/>
                        </a:rPr>
                        <a:t>x</a:t>
                      </a:r>
                      <a:endParaRPr lang="en-GB" sz="1400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sz="1400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513579"/>
                  </a:ext>
                </a:extLst>
              </a:tr>
              <a:tr h="396500">
                <a:tc>
                  <a:txBody>
                    <a:bodyPr/>
                    <a:lstStyle/>
                    <a:p>
                      <a:r>
                        <a:rPr lang="en-US" sz="1400" b="1">
                          <a:latin typeface="Sassoon Infant Std" panose="020B0503020103030203" pitchFamily="34" charset="0"/>
                        </a:rPr>
                        <a:t>Week 3</a:t>
                      </a:r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Sassoon Infant Std" panose="020B0503020103030203" pitchFamily="34" charset="0"/>
                        </a:rPr>
                        <a:t>x</a:t>
                      </a:r>
                      <a:endParaRPr lang="en-GB" sz="1400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sz="1400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Sassoon Infant Std" panose="020B0503020103030203" pitchFamily="34" charset="0"/>
                        </a:rPr>
                        <a:t>x</a:t>
                      </a:r>
                      <a:endParaRPr lang="en-GB" sz="1400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sz="1400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39393753"/>
                  </a:ext>
                </a:extLst>
              </a:tr>
              <a:tr h="396500">
                <a:tc>
                  <a:txBody>
                    <a:bodyPr/>
                    <a:lstStyle/>
                    <a:p>
                      <a:r>
                        <a:rPr lang="en-US" sz="1400" b="1">
                          <a:latin typeface="Sassoon Infant Std" panose="020B0503020103030203" pitchFamily="34" charset="0"/>
                        </a:rPr>
                        <a:t>Week 4</a:t>
                      </a:r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Sassoon Infant Std" panose="020B0503020103030203" pitchFamily="34" charset="0"/>
                        </a:rPr>
                        <a:t>x</a:t>
                      </a:r>
                      <a:endParaRPr lang="en-GB" sz="1400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sz="1400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sz="1400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Sassoon Infant Std" panose="020B0503020103030203" pitchFamily="34" charset="0"/>
                        </a:rPr>
                        <a:t>x</a:t>
                      </a:r>
                      <a:endParaRPr lang="en-GB" sz="1400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95024357"/>
                  </a:ext>
                </a:extLst>
              </a:tr>
              <a:tr h="396500">
                <a:tc>
                  <a:txBody>
                    <a:bodyPr/>
                    <a:lstStyle/>
                    <a:p>
                      <a:r>
                        <a:rPr lang="en-US" sz="1400" b="1">
                          <a:latin typeface="Sassoon Infant Std" panose="020B0503020103030203" pitchFamily="34" charset="0"/>
                        </a:rPr>
                        <a:t>Week 5</a:t>
                      </a:r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Sassoon Infant Std" panose="020B0503020103030203" pitchFamily="34" charset="0"/>
                        </a:rPr>
                        <a:t>x</a:t>
                      </a:r>
                      <a:endParaRPr lang="en-GB" sz="1400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Sassoon Infant Std" panose="020B0503020103030203" pitchFamily="34" charset="0"/>
                        </a:rPr>
                        <a:t>x</a:t>
                      </a:r>
                      <a:endParaRPr lang="en-GB" sz="1400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Sassoon Infant Std" panose="020B0503020103030203" pitchFamily="34" charset="0"/>
                        </a:rPr>
                        <a:t>x</a:t>
                      </a:r>
                      <a:endParaRPr lang="en-GB" sz="1400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sz="1400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908569"/>
                  </a:ext>
                </a:extLst>
              </a:tr>
              <a:tr h="396500">
                <a:tc>
                  <a:txBody>
                    <a:bodyPr/>
                    <a:lstStyle/>
                    <a:p>
                      <a:r>
                        <a:rPr lang="en-US" sz="1400" b="1">
                          <a:latin typeface="Sassoon Infant Std" panose="020B0503020103030203" pitchFamily="34" charset="0"/>
                        </a:rPr>
                        <a:t>Week 6</a:t>
                      </a:r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Sassoon Infant Std" panose="020B0503020103030203" pitchFamily="34" charset="0"/>
                        </a:rPr>
                        <a:t>Flexible content for revisiting and enrichment</a:t>
                      </a:r>
                      <a:endParaRPr lang="en-GB" sz="1400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26721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80631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33E4477-F733-4D44-9B7D-ECE461FEAEDE}"/>
              </a:ext>
            </a:extLst>
          </p:cNvPr>
          <p:cNvSpPr txBox="1"/>
          <p:nvPr userDrawn="1"/>
        </p:nvSpPr>
        <p:spPr>
          <a:xfrm>
            <a:off x="847627" y="625777"/>
            <a:ext cx="609361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 Infant Std" panose="020B0503020103030203" pitchFamily="34" charset="0"/>
                <a:ea typeface="+mj-ea"/>
                <a:cs typeface="+mj-cs"/>
              </a:rPr>
              <a:t>Overview of the sequence</a:t>
            </a:r>
            <a:endParaRPr lang="en-GB">
              <a:latin typeface="Sassoon Infant Std" panose="020B050302010303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E7EEF7-FE1E-4C8E-B8DD-D491565B5E79}"/>
              </a:ext>
            </a:extLst>
          </p:cNvPr>
          <p:cNvSpPr txBox="1"/>
          <p:nvPr userDrawn="1"/>
        </p:nvSpPr>
        <p:spPr>
          <a:xfrm>
            <a:off x="864831" y="1825625"/>
            <a:ext cx="10512000" cy="144738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72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 Infant Std" panose="020B0503020103030203" pitchFamily="34" charset="0"/>
                <a:ea typeface="+mn-ea"/>
                <a:cs typeface="+mn-cs"/>
              </a:rPr>
              <a:t>The teaching sequence is based on two French lessons lasting a minimum of 15 minutes each per week.</a:t>
            </a:r>
          </a:p>
        </p:txBody>
      </p:sp>
      <p:graphicFrame>
        <p:nvGraphicFramePr>
          <p:cNvPr id="10" name="Table 4">
            <a:extLst>
              <a:ext uri="{FF2B5EF4-FFF2-40B4-BE49-F238E27FC236}">
                <a16:creationId xmlns:a16="http://schemas.microsoft.com/office/drawing/2014/main" id="{238EDC70-FA5D-3AB4-2EA0-02A7179BB831}"/>
              </a:ext>
            </a:extLst>
          </p:cNvPr>
          <p:cNvGraphicFramePr>
            <a:graphicFrameLocks noGrp="1"/>
          </p:cNvGraphicFramePr>
          <p:nvPr userDrawn="1"/>
        </p:nvGraphicFramePr>
        <p:xfrm>
          <a:off x="1310968" y="3136489"/>
          <a:ext cx="9570065" cy="2897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14013">
                  <a:extLst>
                    <a:ext uri="{9D8B030D-6E8A-4147-A177-3AD203B41FA5}">
                      <a16:colId xmlns:a16="http://schemas.microsoft.com/office/drawing/2014/main" val="2188915326"/>
                    </a:ext>
                  </a:extLst>
                </a:gridCol>
                <a:gridCol w="1914013">
                  <a:extLst>
                    <a:ext uri="{9D8B030D-6E8A-4147-A177-3AD203B41FA5}">
                      <a16:colId xmlns:a16="http://schemas.microsoft.com/office/drawing/2014/main" val="99268038"/>
                    </a:ext>
                  </a:extLst>
                </a:gridCol>
                <a:gridCol w="1914013">
                  <a:extLst>
                    <a:ext uri="{9D8B030D-6E8A-4147-A177-3AD203B41FA5}">
                      <a16:colId xmlns:a16="http://schemas.microsoft.com/office/drawing/2014/main" val="3911704742"/>
                    </a:ext>
                  </a:extLst>
                </a:gridCol>
                <a:gridCol w="1914013">
                  <a:extLst>
                    <a:ext uri="{9D8B030D-6E8A-4147-A177-3AD203B41FA5}">
                      <a16:colId xmlns:a16="http://schemas.microsoft.com/office/drawing/2014/main" val="3969677540"/>
                    </a:ext>
                  </a:extLst>
                </a:gridCol>
                <a:gridCol w="1914013">
                  <a:extLst>
                    <a:ext uri="{9D8B030D-6E8A-4147-A177-3AD203B41FA5}">
                      <a16:colId xmlns:a16="http://schemas.microsoft.com/office/drawing/2014/main" val="2496005558"/>
                    </a:ext>
                  </a:extLst>
                </a:gridCol>
              </a:tblGrid>
              <a:tr h="509456">
                <a:tc>
                  <a:txBody>
                    <a:bodyPr/>
                    <a:lstStyle/>
                    <a:p>
                      <a:r>
                        <a:rPr lang="en-US" sz="1400" b="1">
                          <a:latin typeface="Sassoon Infant Std" panose="020B0503020103030203" pitchFamily="34" charset="0"/>
                        </a:rPr>
                        <a:t>5-week cycle</a:t>
                      </a:r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latin typeface="Sassoon Infant Std" panose="020B0503020103030203" pitchFamily="34" charset="0"/>
                        </a:rPr>
                        <a:t>Vocabulary and Phonics</a:t>
                      </a:r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latin typeface="Sassoon Infant Std" panose="020B0503020103030203" pitchFamily="34" charset="0"/>
                        </a:rPr>
                        <a:t>Oracy</a:t>
                      </a:r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latin typeface="Sassoon Infant Std" panose="020B0503020103030203" pitchFamily="34" charset="0"/>
                        </a:rPr>
                        <a:t>Reading</a:t>
                      </a:r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latin typeface="Sassoon Infant Std" panose="020B0503020103030203" pitchFamily="34" charset="0"/>
                        </a:rPr>
                        <a:t>Writing</a:t>
                      </a:r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1905810"/>
                  </a:ext>
                </a:extLst>
              </a:tr>
              <a:tr h="396500">
                <a:tc>
                  <a:txBody>
                    <a:bodyPr/>
                    <a:lstStyle/>
                    <a:p>
                      <a:r>
                        <a:rPr lang="en-US" sz="1400" b="1">
                          <a:latin typeface="Sassoon Infant Std" panose="020B0503020103030203" pitchFamily="34" charset="0"/>
                        </a:rPr>
                        <a:t>Week 1</a:t>
                      </a:r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Sassoon Infant Std" panose="020B0503020103030203" pitchFamily="34" charset="0"/>
                        </a:rPr>
                        <a:t>x</a:t>
                      </a:r>
                      <a:endParaRPr lang="en-GB" sz="1400">
                        <a:latin typeface="Sassoon Infant Std" panose="020B0503020103030203" pitchFamily="34" charset="0"/>
                      </a:endParaRPr>
                    </a:p>
                  </a:txBody>
                  <a:tcPr anchor="ctr">
                    <a:solidFill>
                      <a:srgbClr val="E2E7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Sassoon Infant Std" panose="020B0503020103030203" pitchFamily="34" charset="0"/>
                        </a:rPr>
                        <a:t>x</a:t>
                      </a:r>
                      <a:endParaRPr lang="en-GB" sz="1400">
                        <a:latin typeface="Sassoon Infant Std" panose="020B0503020103030203" pitchFamily="34" charset="0"/>
                      </a:endParaRPr>
                    </a:p>
                  </a:txBody>
                  <a:tcPr anchor="ctr">
                    <a:solidFill>
                      <a:srgbClr val="E2E7F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sz="1400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04909056"/>
                  </a:ext>
                </a:extLst>
              </a:tr>
              <a:tr h="396500">
                <a:tc>
                  <a:txBody>
                    <a:bodyPr/>
                    <a:lstStyle/>
                    <a:p>
                      <a:r>
                        <a:rPr lang="en-US" sz="1400" b="1">
                          <a:latin typeface="Sassoon Infant Std" panose="020B0503020103030203" pitchFamily="34" charset="0"/>
                        </a:rPr>
                        <a:t>Week 2</a:t>
                      </a:r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sz="1400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Sassoon Infant Std" panose="020B0503020103030203" pitchFamily="34" charset="0"/>
                        </a:rPr>
                        <a:t>x</a:t>
                      </a:r>
                      <a:endParaRPr lang="en-GB" sz="1400">
                        <a:latin typeface="Sassoon Infant Std" panose="020B0503020103030203" pitchFamily="34" charset="0"/>
                      </a:endParaRPr>
                    </a:p>
                  </a:txBody>
                  <a:tcPr anchor="ctr">
                    <a:solidFill>
                      <a:srgbClr val="E2E7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Sassoon Infant Std" panose="020B0503020103030203" pitchFamily="34" charset="0"/>
                        </a:rPr>
                        <a:t>x</a:t>
                      </a:r>
                      <a:endParaRPr lang="en-GB" sz="1400">
                        <a:latin typeface="Sassoon Infant Std" panose="020B0503020103030203" pitchFamily="34" charset="0"/>
                      </a:endParaRPr>
                    </a:p>
                  </a:txBody>
                  <a:tcPr anchor="ctr">
                    <a:solidFill>
                      <a:srgbClr val="E2E7F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513579"/>
                  </a:ext>
                </a:extLst>
              </a:tr>
              <a:tr h="396500">
                <a:tc>
                  <a:txBody>
                    <a:bodyPr/>
                    <a:lstStyle/>
                    <a:p>
                      <a:r>
                        <a:rPr lang="en-US" sz="1400" b="1">
                          <a:latin typeface="Sassoon Infant Std" panose="020B0503020103030203" pitchFamily="34" charset="0"/>
                        </a:rPr>
                        <a:t>Week 3</a:t>
                      </a:r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Sassoon Infant Std" panose="020B0503020103030203" pitchFamily="34" charset="0"/>
                        </a:rPr>
                        <a:t>x</a:t>
                      </a:r>
                      <a:endParaRPr lang="en-GB" sz="1400">
                        <a:latin typeface="Sassoon Infant Std" panose="020B0503020103030203" pitchFamily="34" charset="0"/>
                      </a:endParaRPr>
                    </a:p>
                  </a:txBody>
                  <a:tcPr anchor="ctr">
                    <a:solidFill>
                      <a:srgbClr val="E2E7F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Sassoon Infant Std" panose="020B0503020103030203" pitchFamily="34" charset="0"/>
                        </a:rPr>
                        <a:t>x</a:t>
                      </a:r>
                      <a:endParaRPr lang="en-GB" sz="1400">
                        <a:latin typeface="Sassoon Infant Std" panose="020B0503020103030203" pitchFamily="34" charset="0"/>
                      </a:endParaRPr>
                    </a:p>
                  </a:txBody>
                  <a:tcPr anchor="ctr">
                    <a:solidFill>
                      <a:srgbClr val="E2E7F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39393753"/>
                  </a:ext>
                </a:extLst>
              </a:tr>
              <a:tr h="396500">
                <a:tc>
                  <a:txBody>
                    <a:bodyPr/>
                    <a:lstStyle/>
                    <a:p>
                      <a:r>
                        <a:rPr lang="en-US" sz="1400" b="1">
                          <a:latin typeface="Sassoon Infant Std" panose="020B0503020103030203" pitchFamily="34" charset="0"/>
                        </a:rPr>
                        <a:t>Week 4</a:t>
                      </a:r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Sassoon Infant Std" panose="020B0503020103030203" pitchFamily="34" charset="0"/>
                        </a:rPr>
                        <a:t>x</a:t>
                      </a:r>
                      <a:endParaRPr lang="en-GB" sz="1400">
                        <a:latin typeface="Sassoon Infant Std" panose="020B0503020103030203" pitchFamily="34" charset="0"/>
                      </a:endParaRPr>
                    </a:p>
                  </a:txBody>
                  <a:tcPr anchor="ctr">
                    <a:solidFill>
                      <a:srgbClr val="E2E7F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sz="1400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Sassoon Infant Std" panose="020B0503020103030203" pitchFamily="34" charset="0"/>
                        </a:rPr>
                        <a:t>x</a:t>
                      </a:r>
                      <a:endParaRPr lang="en-GB" sz="1400">
                        <a:latin typeface="Sassoon Infant Std" panose="020B0503020103030203" pitchFamily="34" charset="0"/>
                      </a:endParaRPr>
                    </a:p>
                  </a:txBody>
                  <a:tcPr anchor="ctr">
                    <a:solidFill>
                      <a:srgbClr val="E2E7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5024357"/>
                  </a:ext>
                </a:extLst>
              </a:tr>
              <a:tr h="396500">
                <a:tc>
                  <a:txBody>
                    <a:bodyPr/>
                    <a:lstStyle/>
                    <a:p>
                      <a:r>
                        <a:rPr lang="en-US" sz="1400" b="1">
                          <a:latin typeface="Sassoon Infant Std" panose="020B0503020103030203" pitchFamily="34" charset="0"/>
                        </a:rPr>
                        <a:t>Week 5</a:t>
                      </a:r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Sassoon Infant Std" panose="020B0503020103030203" pitchFamily="34" charset="0"/>
                        </a:rPr>
                        <a:t>x</a:t>
                      </a:r>
                      <a:endParaRPr lang="en-GB" sz="1400">
                        <a:latin typeface="Sassoon Infant Std" panose="020B0503020103030203" pitchFamily="34" charset="0"/>
                      </a:endParaRPr>
                    </a:p>
                  </a:txBody>
                  <a:tcPr anchor="ctr">
                    <a:solidFill>
                      <a:srgbClr val="E2E7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Sassoon Infant Std" panose="020B0503020103030203" pitchFamily="34" charset="0"/>
                        </a:rPr>
                        <a:t>x</a:t>
                      </a:r>
                      <a:endParaRPr lang="en-GB" sz="1400">
                        <a:latin typeface="Sassoon Infant Std" panose="020B0503020103030203" pitchFamily="34" charset="0"/>
                      </a:endParaRPr>
                    </a:p>
                  </a:txBody>
                  <a:tcPr anchor="ctr">
                    <a:solidFill>
                      <a:srgbClr val="E2E7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Sassoon Infant Std" panose="020B0503020103030203" pitchFamily="34" charset="0"/>
                        </a:rPr>
                        <a:t>x</a:t>
                      </a:r>
                      <a:endParaRPr lang="en-GB" sz="1400">
                        <a:latin typeface="Sassoon Infant Std" panose="020B0503020103030203" pitchFamily="34" charset="0"/>
                      </a:endParaRPr>
                    </a:p>
                  </a:txBody>
                  <a:tcPr anchor="ctr">
                    <a:solidFill>
                      <a:srgbClr val="E2E7F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908569"/>
                  </a:ext>
                </a:extLst>
              </a:tr>
              <a:tr h="396500">
                <a:tc>
                  <a:txBody>
                    <a:bodyPr/>
                    <a:lstStyle/>
                    <a:p>
                      <a:r>
                        <a:rPr lang="en-US" sz="1400" b="1">
                          <a:latin typeface="Sassoon Infant Std" panose="020B0503020103030203" pitchFamily="34" charset="0"/>
                        </a:rPr>
                        <a:t>Week 6</a:t>
                      </a:r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Sassoon Infant Std" panose="020B0503020103030203" pitchFamily="34" charset="0"/>
                        </a:rPr>
                        <a:t>Flexible content for revisiting and enrichment</a:t>
                      </a:r>
                      <a:endParaRPr lang="en-GB" sz="1400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26721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7617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33E4477-F733-4D44-9B7D-ECE461FEAEDE}"/>
              </a:ext>
            </a:extLst>
          </p:cNvPr>
          <p:cNvSpPr txBox="1"/>
          <p:nvPr userDrawn="1"/>
        </p:nvSpPr>
        <p:spPr>
          <a:xfrm>
            <a:off x="847627" y="625777"/>
            <a:ext cx="609361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 Infant Std" panose="020B0503020103030203" pitchFamily="34" charset="0"/>
                <a:ea typeface="+mj-ea"/>
                <a:cs typeface="+mj-cs"/>
              </a:rPr>
              <a:t>Overview of the sequence</a:t>
            </a:r>
            <a:endParaRPr lang="en-GB">
              <a:latin typeface="Sassoon Infant Std" panose="020B050302010303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E7EEF7-FE1E-4C8E-B8DD-D491565B5E79}"/>
              </a:ext>
            </a:extLst>
          </p:cNvPr>
          <p:cNvSpPr txBox="1"/>
          <p:nvPr userDrawn="1"/>
        </p:nvSpPr>
        <p:spPr>
          <a:xfrm>
            <a:off x="864831" y="1674701"/>
            <a:ext cx="10512000" cy="144738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72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 Infant Std" panose="020B0503020103030203" pitchFamily="34" charset="0"/>
                <a:ea typeface="+mn-ea"/>
                <a:cs typeface="+mn-cs"/>
              </a:rPr>
              <a:t>The teaching sequence is based on two French lessons lasting a minimum of 15 minutes each per week.</a:t>
            </a:r>
          </a:p>
        </p:txBody>
      </p:sp>
      <p:graphicFrame>
        <p:nvGraphicFramePr>
          <p:cNvPr id="10" name="Table 4">
            <a:extLst>
              <a:ext uri="{FF2B5EF4-FFF2-40B4-BE49-F238E27FC236}">
                <a16:creationId xmlns:a16="http://schemas.microsoft.com/office/drawing/2014/main" id="{238EDC70-FA5D-3AB4-2EA0-02A7179BB831}"/>
              </a:ext>
            </a:extLst>
          </p:cNvPr>
          <p:cNvGraphicFramePr>
            <a:graphicFrameLocks noGrp="1"/>
          </p:cNvGraphicFramePr>
          <p:nvPr userDrawn="1"/>
        </p:nvGraphicFramePr>
        <p:xfrm>
          <a:off x="1310968" y="3136489"/>
          <a:ext cx="9570065" cy="2897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14013">
                  <a:extLst>
                    <a:ext uri="{9D8B030D-6E8A-4147-A177-3AD203B41FA5}">
                      <a16:colId xmlns:a16="http://schemas.microsoft.com/office/drawing/2014/main" val="2188915326"/>
                    </a:ext>
                  </a:extLst>
                </a:gridCol>
                <a:gridCol w="1914013">
                  <a:extLst>
                    <a:ext uri="{9D8B030D-6E8A-4147-A177-3AD203B41FA5}">
                      <a16:colId xmlns:a16="http://schemas.microsoft.com/office/drawing/2014/main" val="99268038"/>
                    </a:ext>
                  </a:extLst>
                </a:gridCol>
                <a:gridCol w="1914013">
                  <a:extLst>
                    <a:ext uri="{9D8B030D-6E8A-4147-A177-3AD203B41FA5}">
                      <a16:colId xmlns:a16="http://schemas.microsoft.com/office/drawing/2014/main" val="3911704742"/>
                    </a:ext>
                  </a:extLst>
                </a:gridCol>
                <a:gridCol w="1914013">
                  <a:extLst>
                    <a:ext uri="{9D8B030D-6E8A-4147-A177-3AD203B41FA5}">
                      <a16:colId xmlns:a16="http://schemas.microsoft.com/office/drawing/2014/main" val="3969677540"/>
                    </a:ext>
                  </a:extLst>
                </a:gridCol>
                <a:gridCol w="1914013">
                  <a:extLst>
                    <a:ext uri="{9D8B030D-6E8A-4147-A177-3AD203B41FA5}">
                      <a16:colId xmlns:a16="http://schemas.microsoft.com/office/drawing/2014/main" val="2496005558"/>
                    </a:ext>
                  </a:extLst>
                </a:gridCol>
              </a:tblGrid>
              <a:tr h="509456">
                <a:tc>
                  <a:txBody>
                    <a:bodyPr/>
                    <a:lstStyle/>
                    <a:p>
                      <a:r>
                        <a:rPr lang="en-US" sz="1400" b="1">
                          <a:latin typeface="Sassoon Infant Std" panose="020B0503020103030203" pitchFamily="34" charset="0"/>
                        </a:rPr>
                        <a:t>5-week cycle</a:t>
                      </a:r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latin typeface="Sassoon Infant Std" panose="020B0503020103030203" pitchFamily="34" charset="0"/>
                        </a:rPr>
                        <a:t>Vocabulary and Phonics</a:t>
                      </a:r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latin typeface="Sassoon Infant Std" panose="020B0503020103030203" pitchFamily="34" charset="0"/>
                        </a:rPr>
                        <a:t>Oracy</a:t>
                      </a:r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latin typeface="Sassoon Infant Std" panose="020B0503020103030203" pitchFamily="34" charset="0"/>
                        </a:rPr>
                        <a:t>Reading</a:t>
                      </a:r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latin typeface="Sassoon Infant Std" panose="020B0503020103030203" pitchFamily="34" charset="0"/>
                        </a:rPr>
                        <a:t>Writing</a:t>
                      </a:r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1905810"/>
                  </a:ext>
                </a:extLst>
              </a:tr>
              <a:tr h="396500">
                <a:tc>
                  <a:txBody>
                    <a:bodyPr/>
                    <a:lstStyle/>
                    <a:p>
                      <a:r>
                        <a:rPr lang="en-US" sz="1400" b="1">
                          <a:latin typeface="Sassoon Infant Std" panose="020B0503020103030203" pitchFamily="34" charset="0"/>
                        </a:rPr>
                        <a:t>Week 1</a:t>
                      </a:r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latin typeface="Sassoon Infant Std" panose="020B0503020103030203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 anchor="ctr">
                    <a:solidFill>
                      <a:srgbClr val="E2E7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>
                          <a:latin typeface="Sassoon Infant Std" panose="020B0503020103030203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 anchor="ctr">
                    <a:solidFill>
                      <a:srgbClr val="E2E7F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04909056"/>
                  </a:ext>
                </a:extLst>
              </a:tr>
              <a:tr h="396500">
                <a:tc>
                  <a:txBody>
                    <a:bodyPr/>
                    <a:lstStyle/>
                    <a:p>
                      <a:r>
                        <a:rPr lang="en-US" sz="1400" b="1">
                          <a:latin typeface="Sassoon Infant Std" panose="020B0503020103030203" pitchFamily="34" charset="0"/>
                        </a:rPr>
                        <a:t>Week 2</a:t>
                      </a:r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>
                          <a:latin typeface="Sassoon Infant Std" panose="020B0503020103030203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 anchor="ctr">
                    <a:solidFill>
                      <a:srgbClr val="E2E7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>
                          <a:latin typeface="Sassoon Infant Std" panose="020B0503020103030203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 anchor="ctr">
                    <a:solidFill>
                      <a:srgbClr val="E2E7F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513579"/>
                  </a:ext>
                </a:extLst>
              </a:tr>
              <a:tr h="396500">
                <a:tc>
                  <a:txBody>
                    <a:bodyPr/>
                    <a:lstStyle/>
                    <a:p>
                      <a:r>
                        <a:rPr lang="en-US" sz="1400" b="1">
                          <a:latin typeface="Sassoon Infant Std" panose="020B0503020103030203" pitchFamily="34" charset="0"/>
                        </a:rPr>
                        <a:t>Week 3</a:t>
                      </a:r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 anchor="ctr">
                    <a:solidFill>
                      <a:srgbClr val="E2E7F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>
                          <a:latin typeface="Sassoon Infant Std" panose="020B0503020103030203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 anchor="ctr">
                    <a:solidFill>
                      <a:srgbClr val="E2E7F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39393753"/>
                  </a:ext>
                </a:extLst>
              </a:tr>
              <a:tr h="396500">
                <a:tc>
                  <a:txBody>
                    <a:bodyPr/>
                    <a:lstStyle/>
                    <a:p>
                      <a:r>
                        <a:rPr lang="en-US" sz="1400" b="1">
                          <a:latin typeface="Sassoon Infant Std" panose="020B0503020103030203" pitchFamily="34" charset="0"/>
                        </a:rPr>
                        <a:t>Week 4</a:t>
                      </a:r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>
                          <a:latin typeface="Sassoon Infant Std" panose="020B0503020103030203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 anchor="ctr">
                    <a:solidFill>
                      <a:srgbClr val="E2E7F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>
                          <a:latin typeface="Sassoon Infant Std" panose="020B0503020103030203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 anchor="ctr">
                    <a:solidFill>
                      <a:srgbClr val="E2E7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5024357"/>
                  </a:ext>
                </a:extLst>
              </a:tr>
              <a:tr h="396500">
                <a:tc>
                  <a:txBody>
                    <a:bodyPr/>
                    <a:lstStyle/>
                    <a:p>
                      <a:r>
                        <a:rPr lang="en-US" sz="1400" b="1">
                          <a:latin typeface="Sassoon Infant Std" panose="020B0503020103030203" pitchFamily="34" charset="0"/>
                        </a:rPr>
                        <a:t>Week 5</a:t>
                      </a:r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>
                          <a:latin typeface="Sassoon Infant Std" panose="020B0503020103030203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 anchor="ctr">
                    <a:solidFill>
                      <a:srgbClr val="E2E7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>
                          <a:latin typeface="Sassoon Infant Std" panose="020B0503020103030203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 anchor="ctr">
                    <a:solidFill>
                      <a:srgbClr val="E2E7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>
                          <a:latin typeface="Sassoon Infant Std" panose="020B0503020103030203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 anchor="ctr">
                    <a:solidFill>
                      <a:srgbClr val="E2E7F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908569"/>
                  </a:ext>
                </a:extLst>
              </a:tr>
              <a:tr h="396500">
                <a:tc>
                  <a:txBody>
                    <a:bodyPr/>
                    <a:lstStyle/>
                    <a:p>
                      <a:r>
                        <a:rPr lang="en-US" sz="1400" b="1">
                          <a:latin typeface="Sassoon Infant Std" panose="020B0503020103030203" pitchFamily="34" charset="0"/>
                        </a:rPr>
                        <a:t>Week 6</a:t>
                      </a:r>
                      <a:endParaRPr lang="en-GB" sz="1400" b="1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Sassoon Infant Std" panose="020B0503020103030203" pitchFamily="34" charset="0"/>
                        </a:rPr>
                        <a:t>Flexible content for revisiting and enrichment</a:t>
                      </a:r>
                      <a:endParaRPr lang="en-GB" sz="1400">
                        <a:latin typeface="Sassoon Infant Std" panose="020B050302010303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26721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04636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457731-1086-4726-B3E2-AB9A38CEE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6F9D2-A3C8-4B9D-A00B-85FFA61D5A4A}" type="datetime1">
              <a:rPr lang="en-GB" smtClean="0"/>
              <a:t>04/10/2024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3AEB6E-722F-4EFB-8240-3CB3D06A4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FADE6C-405F-461F-A206-CADFFBAE3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F187-0A7A-4C96-B2CA-F959221F345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3E4477-F733-4D44-9B7D-ECE461FEAEDE}"/>
              </a:ext>
            </a:extLst>
          </p:cNvPr>
          <p:cNvSpPr txBox="1"/>
          <p:nvPr userDrawn="1"/>
        </p:nvSpPr>
        <p:spPr>
          <a:xfrm>
            <a:off x="838200" y="616350"/>
            <a:ext cx="609361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 Infant Std" panose="020B0503020103030203" pitchFamily="34" charset="0"/>
                <a:ea typeface="+mj-ea"/>
                <a:cs typeface="+mj-cs"/>
              </a:rPr>
              <a:t>Speed Spell</a:t>
            </a:r>
            <a:endParaRPr lang="en-GB">
              <a:latin typeface="Sassoon Infant Std" panose="020B0503020103030203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3E26C3-2FD6-403C-A924-2A5712A5A36C}"/>
              </a:ext>
            </a:extLst>
          </p:cNvPr>
          <p:cNvSpPr txBox="1"/>
          <p:nvPr userDrawn="1"/>
        </p:nvSpPr>
        <p:spPr>
          <a:xfrm>
            <a:off x="841420" y="1836656"/>
            <a:ext cx="10937138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spcBef>
                <a:spcPts val="1000"/>
              </a:spcBef>
              <a:spcAft>
                <a:spcPts val="1400"/>
              </a:spcAft>
              <a:buAutoNum type="arabicPeriod"/>
            </a:pPr>
            <a:r>
              <a:rPr lang="en-GB" sz="3200">
                <a:latin typeface="Sassoon Infant Std" panose="020B0503020103030203" pitchFamily="34" charset="0"/>
              </a:rPr>
              <a:t>Work with a partner. Call yourselves A and B.</a:t>
            </a:r>
          </a:p>
          <a:p>
            <a:pPr marL="514350" indent="-514350">
              <a:spcBef>
                <a:spcPts val="1000"/>
              </a:spcBef>
              <a:spcAft>
                <a:spcPts val="1400"/>
              </a:spcAft>
              <a:buAutoNum type="arabicPeriod"/>
            </a:pPr>
            <a:r>
              <a:rPr lang="en-GB" sz="3200">
                <a:latin typeface="Sassoon Infant Std" panose="020B0503020103030203" pitchFamily="34" charset="0"/>
              </a:rPr>
              <a:t>Child A sits with their back to the board.</a:t>
            </a:r>
          </a:p>
          <a:p>
            <a:pPr marL="514350" indent="-514350">
              <a:spcBef>
                <a:spcPts val="1000"/>
              </a:spcBef>
              <a:spcAft>
                <a:spcPts val="1400"/>
              </a:spcAft>
              <a:buAutoNum type="arabicPeriod"/>
            </a:pPr>
            <a:r>
              <a:rPr lang="en-GB" sz="3200">
                <a:latin typeface="Sassoon Infant Std" panose="020B0503020103030203" pitchFamily="34" charset="0"/>
              </a:rPr>
              <a:t>Child B faces the board and reads each word aloud.</a:t>
            </a:r>
          </a:p>
          <a:p>
            <a:pPr marL="514350" indent="-514350">
              <a:spcBef>
                <a:spcPts val="1000"/>
              </a:spcBef>
              <a:spcAft>
                <a:spcPts val="1400"/>
              </a:spcAft>
              <a:buAutoNum type="arabicPeriod"/>
            </a:pPr>
            <a:r>
              <a:rPr lang="en-GB" sz="3200">
                <a:latin typeface="Sassoon Infant Std" panose="020B0503020103030203" pitchFamily="34" charset="0"/>
              </a:rPr>
              <a:t>Child A writes as many words as they can in the time given.</a:t>
            </a:r>
          </a:p>
          <a:p>
            <a:pPr marL="514350" indent="-514350">
              <a:spcBef>
                <a:spcPts val="1000"/>
              </a:spcBef>
              <a:spcAft>
                <a:spcPts val="1400"/>
              </a:spcAft>
              <a:buAutoNum type="arabicPeriod"/>
            </a:pPr>
            <a:r>
              <a:rPr lang="en-GB" sz="3200">
                <a:latin typeface="Sassoon Infant Std" panose="020B0503020103030203" pitchFamily="34" charset="0"/>
              </a:rPr>
              <a:t>Check each word together.</a:t>
            </a:r>
          </a:p>
          <a:p>
            <a:pPr marL="514350" indent="-514350">
              <a:spcBef>
                <a:spcPts val="1000"/>
              </a:spcBef>
              <a:spcAft>
                <a:spcPts val="1400"/>
              </a:spcAft>
              <a:buAutoNum type="arabicPeriod"/>
            </a:pPr>
            <a:r>
              <a:rPr lang="en-GB" sz="3200">
                <a:latin typeface="Sassoon Infant Std" panose="020B0503020103030203" pitchFamily="34" charset="0"/>
              </a:rPr>
              <a:t>Swap over and repeat.</a:t>
            </a:r>
          </a:p>
        </p:txBody>
      </p:sp>
      <p:pic>
        <p:nvPicPr>
          <p:cNvPr id="8" name="Graphic 7" descr="Stopwatch">
            <a:extLst>
              <a:ext uri="{FF2B5EF4-FFF2-40B4-BE49-F238E27FC236}">
                <a16:creationId xmlns:a16="http://schemas.microsoft.com/office/drawing/2014/main" id="{B6583220-3C13-45C1-A088-21A113F5CE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40016" y="365125"/>
            <a:ext cx="1549078" cy="1549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5491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457731-1086-4726-B3E2-AB9A38CEE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6F9D2-A3C8-4B9D-A00B-85FFA61D5A4A}" type="datetime1">
              <a:rPr lang="en-GB" smtClean="0"/>
              <a:t>04/10/2024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3AEB6E-722F-4EFB-8240-3CB3D06A4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FADE6C-405F-461F-A206-CADFFBAE3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F187-0A7A-4C96-B2CA-F959221F345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3E4477-F733-4D44-9B7D-ECE461FEAEDE}"/>
              </a:ext>
            </a:extLst>
          </p:cNvPr>
          <p:cNvSpPr txBox="1"/>
          <p:nvPr userDrawn="1"/>
        </p:nvSpPr>
        <p:spPr>
          <a:xfrm>
            <a:off x="838200" y="616350"/>
            <a:ext cx="609361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 Infant Std" panose="020B0503020103030203" pitchFamily="34" charset="0"/>
                <a:ea typeface="+mj-ea"/>
                <a:cs typeface="+mj-cs"/>
              </a:rPr>
              <a:t>Speed Spell</a:t>
            </a:r>
            <a:endParaRPr lang="en-GB">
              <a:latin typeface="Sassoon Infant Std" panose="020B0503020103030203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3E26C3-2FD6-403C-A924-2A5712A5A36C}"/>
              </a:ext>
            </a:extLst>
          </p:cNvPr>
          <p:cNvSpPr txBox="1"/>
          <p:nvPr userDrawn="1"/>
        </p:nvSpPr>
        <p:spPr>
          <a:xfrm>
            <a:off x="841420" y="1836656"/>
            <a:ext cx="10937138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spcBef>
                <a:spcPts val="1000"/>
              </a:spcBef>
              <a:spcAft>
                <a:spcPts val="1400"/>
              </a:spcAft>
              <a:buAutoNum type="arabicPeriod"/>
            </a:pPr>
            <a:r>
              <a:rPr lang="en-GB" sz="3200">
                <a:latin typeface="Sassoon Infant Std" panose="020B0503020103030203" pitchFamily="34" charset="0"/>
              </a:rPr>
              <a:t>Work with a partner. Call yourselves A and B.</a:t>
            </a:r>
          </a:p>
          <a:p>
            <a:pPr marL="514350" indent="-514350">
              <a:spcBef>
                <a:spcPts val="1000"/>
              </a:spcBef>
              <a:spcAft>
                <a:spcPts val="1400"/>
              </a:spcAft>
              <a:buAutoNum type="arabicPeriod"/>
            </a:pPr>
            <a:r>
              <a:rPr lang="en-GB" sz="3200">
                <a:latin typeface="Sassoon Infant Std" panose="020B0503020103030203" pitchFamily="34" charset="0"/>
              </a:rPr>
              <a:t>Child A sits with their back to the board.</a:t>
            </a:r>
          </a:p>
          <a:p>
            <a:pPr marL="514350" indent="-514350">
              <a:spcBef>
                <a:spcPts val="1000"/>
              </a:spcBef>
              <a:spcAft>
                <a:spcPts val="1400"/>
              </a:spcAft>
              <a:buAutoNum type="arabicPeriod"/>
            </a:pPr>
            <a:r>
              <a:rPr lang="en-GB" sz="3200">
                <a:latin typeface="Sassoon Infant Std" panose="020B0503020103030203" pitchFamily="34" charset="0"/>
              </a:rPr>
              <a:t>Child B faces the board and reads each word aloud.</a:t>
            </a:r>
          </a:p>
          <a:p>
            <a:pPr marL="514350" indent="-514350">
              <a:spcBef>
                <a:spcPts val="1000"/>
              </a:spcBef>
              <a:spcAft>
                <a:spcPts val="1400"/>
              </a:spcAft>
              <a:buAutoNum type="arabicPeriod"/>
            </a:pPr>
            <a:r>
              <a:rPr lang="en-GB" sz="3200">
                <a:latin typeface="Sassoon Infant Std" panose="020B0503020103030203" pitchFamily="34" charset="0"/>
              </a:rPr>
              <a:t>Child A writes as many words as they can in the time given.</a:t>
            </a:r>
          </a:p>
          <a:p>
            <a:pPr marL="514350" indent="-514350">
              <a:spcBef>
                <a:spcPts val="1000"/>
              </a:spcBef>
              <a:spcAft>
                <a:spcPts val="1400"/>
              </a:spcAft>
              <a:buAutoNum type="arabicPeriod"/>
            </a:pPr>
            <a:r>
              <a:rPr lang="en-GB" sz="3200">
                <a:latin typeface="Sassoon Infant Std" panose="020B0503020103030203" pitchFamily="34" charset="0"/>
              </a:rPr>
              <a:t>Check each word together.</a:t>
            </a:r>
          </a:p>
          <a:p>
            <a:pPr marL="514350" indent="-514350">
              <a:spcBef>
                <a:spcPts val="1000"/>
              </a:spcBef>
              <a:spcAft>
                <a:spcPts val="1400"/>
              </a:spcAft>
              <a:buAutoNum type="arabicPeriod"/>
            </a:pPr>
            <a:r>
              <a:rPr lang="en-GB" sz="3200">
                <a:latin typeface="Sassoon Infant Std" panose="020B0503020103030203" pitchFamily="34" charset="0"/>
              </a:rPr>
              <a:t>Swap over and repeat.</a:t>
            </a:r>
          </a:p>
        </p:txBody>
      </p:sp>
      <p:pic>
        <p:nvPicPr>
          <p:cNvPr id="8" name="Graphic 7" descr="Stopwatch">
            <a:extLst>
              <a:ext uri="{FF2B5EF4-FFF2-40B4-BE49-F238E27FC236}">
                <a16:creationId xmlns:a16="http://schemas.microsoft.com/office/drawing/2014/main" id="{B6583220-3C13-45C1-A088-21A113F5CE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40016" y="365125"/>
            <a:ext cx="1549078" cy="1549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5491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A0C79-FCF9-49F9-952A-B186893B8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2B7378-3B84-45AD-8F76-3C9C28CB65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2DFB8A-914D-4177-9B30-F1FC1C0421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C24596-1A64-414B-BFD3-53187F487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7876C-6E3F-47F8-91C1-7777EE4B9368}" type="datetime1">
              <a:rPr lang="en-GB" smtClean="0"/>
              <a:t>04/10/2024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492817-0858-4F4E-AD9C-1140113D8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EB9600-AE2A-4DAE-A9EA-16806CE29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F187-0A7A-4C96-B2CA-F959221F34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27302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B9D93-02EC-450F-954A-0415DF336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FF3E3C-A392-40CE-A94D-9DF138DA13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8386D6-F5EA-46CA-BE66-B36E3BC03A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E17521-333F-4362-999D-1A1533610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8D460-FEAE-4B8E-82A5-59DFE0263921}" type="datetime1">
              <a:rPr lang="en-GB" smtClean="0"/>
              <a:t>04/10/2024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36BD9E-AF97-4019-8092-1120EE16F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46CA29-B7B1-4007-9B9F-6861FEC00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F187-0A7A-4C96-B2CA-F959221F34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82768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CFA02-5215-4C0D-93BD-82E6AE80D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68EC06-7D17-4BAE-BAD4-B3D68D89BE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51A8C5-0836-4758-B560-8CB34FF93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89AED-1E99-4E8B-B4B2-8A47DE9C69DC}" type="datetime1">
              <a:rPr lang="en-GB" smtClean="0"/>
              <a:t>04/10/2024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51B3AC-71EA-4A2D-8DE5-7F4C873F6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DC66B6-19FE-4051-A79A-E92259495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F187-0A7A-4C96-B2CA-F959221F34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80670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B5F31A4-8B6F-4FDF-9A24-B24D7D8778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E0B113-73D8-4499-9889-D180467FF5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1F7015-4D75-4BEF-8C94-FD1BC5A45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F86E1-E0F5-4E5B-96EF-9B36223E541E}" type="datetime1">
              <a:rPr lang="en-GB" smtClean="0"/>
              <a:t>04/10/2024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FFF7FD-F314-416D-8EA6-FF9B0E62D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DA1A2A-5492-435A-8EF8-6AD0DDC70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F187-0A7A-4C96-B2CA-F959221F34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9099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4" r:id="rId2"/>
    <p:sldLayoutId id="2147483678" r:id="rId3"/>
    <p:sldLayoutId id="2147483675" r:id="rId4"/>
    <p:sldLayoutId id="2147483676" r:id="rId5"/>
    <p:sldLayoutId id="2147483672" r:id="rId6"/>
    <p:sldLayoutId id="214748367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2902DCD-DAE5-4EE7-A636-6F2F49C1028D}"/>
              </a:ext>
            </a:extLst>
          </p:cNvPr>
          <p:cNvSpPr/>
          <p:nvPr userDrawn="1"/>
        </p:nvSpPr>
        <p:spPr>
          <a:xfrm>
            <a:off x="354000" y="302629"/>
            <a:ext cx="11484000" cy="6252742"/>
          </a:xfrm>
          <a:prstGeom prst="rect">
            <a:avLst/>
          </a:prstGeom>
          <a:solidFill>
            <a:schemeClr val="bg1"/>
          </a:solidFill>
          <a:ln w="76200">
            <a:solidFill>
              <a:srgbClr val="3854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Sassoon Infant Std" panose="020B0503020103030203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E357C6-36F2-47AE-A5EA-AE9CD5954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762C82-EA22-4523-A362-46D6FFD6D5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2CF7FD-96EC-4E50-8D7A-9F78C19FE6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Sassoon Infant Std" panose="020B0503020103030203" pitchFamily="34" charset="0"/>
              </a:defRPr>
            </a:lvl1pPr>
          </a:lstStyle>
          <a:p>
            <a:fld id="{4C3FAFD7-F238-44FC-9F2B-7B651529DC75}" type="datetime1">
              <a:rPr lang="en-GB" smtClean="0"/>
              <a:pPr/>
              <a:t>04/10/2024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55983D-5F80-436A-8D51-FD477088D4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Sassoon Infant Std" panose="020B0503020103030203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0D867C-32F8-4BEE-906F-D209CECE9F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88784" y="654770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Sassoon Infant Std" panose="020B0503020103030203" pitchFamily="34" charset="0"/>
              </a:defRPr>
            </a:lvl1pPr>
          </a:lstStyle>
          <a:p>
            <a:fld id="{85F5F187-0A7A-4C96-B2CA-F959221F3456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Google Shape;15;p8" descr="A close up of a sign&#10;&#10;Description automatically generated">
            <a:extLst>
              <a:ext uri="{FF2B5EF4-FFF2-40B4-BE49-F238E27FC236}">
                <a16:creationId xmlns:a16="http://schemas.microsoft.com/office/drawing/2014/main" id="{922F0FD7-8808-4C97-8BFD-BFA71F793F30}"/>
              </a:ext>
            </a:extLst>
          </p:cNvPr>
          <p:cNvPicPr preferRelativeResize="0"/>
          <p:nvPr userDrawn="1"/>
        </p:nvPicPr>
        <p:blipFill rotWithShape="1">
          <a:blip r:embed="rId19">
            <a:alphaModFix/>
          </a:blip>
          <a:srcRect/>
          <a:stretch/>
        </p:blipFill>
        <p:spPr>
          <a:xfrm>
            <a:off x="284170" y="6619464"/>
            <a:ext cx="727519" cy="20786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22;p11">
            <a:extLst>
              <a:ext uri="{FF2B5EF4-FFF2-40B4-BE49-F238E27FC236}">
                <a16:creationId xmlns:a16="http://schemas.microsoft.com/office/drawing/2014/main" id="{9BE25DBD-415A-40C6-8911-70AE82534A45}"/>
              </a:ext>
            </a:extLst>
          </p:cNvPr>
          <p:cNvSpPr txBox="1"/>
          <p:nvPr userDrawn="1"/>
        </p:nvSpPr>
        <p:spPr>
          <a:xfrm>
            <a:off x="1511671" y="6538327"/>
            <a:ext cx="9168659" cy="376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0" i="0" u="none" strike="noStrike" cap="none">
                <a:solidFill>
                  <a:srgbClr val="000000"/>
                </a:solidFill>
                <a:latin typeface="+mn-lt"/>
                <a:ea typeface="Calibri"/>
                <a:cs typeface="Calibri"/>
                <a:sym typeface="Calibri"/>
              </a:rPr>
              <a:t>Intellectual content and design copyright © 2022 Unity Schools Partnership (Curriculum structure and principles © Greenfields Education Ltd) </a:t>
            </a:r>
            <a:r>
              <a:rPr lang="en-GB" sz="800" b="0" i="0" u="none" strike="noStrike" cap="none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Image(s) used under license from Shutterstock.com</a:t>
            </a:r>
            <a:endParaRPr sz="800" b="0" i="0" u="none" strike="noStrike" cap="none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32063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6" r:id="rId7"/>
    <p:sldLayoutId id="2147483660" r:id="rId8"/>
    <p:sldLayoutId id="2147483662" r:id="rId9"/>
    <p:sldLayoutId id="2147483664" r:id="rId10"/>
    <p:sldLayoutId id="2147483665" r:id="rId11"/>
    <p:sldLayoutId id="2147483667" r:id="rId12"/>
    <p:sldLayoutId id="2147483663" r:id="rId13"/>
    <p:sldLayoutId id="2147483656" r:id="rId14"/>
    <p:sldLayoutId id="2147483657" r:id="rId15"/>
    <p:sldLayoutId id="2147483658" r:id="rId16"/>
    <p:sldLayoutId id="214748365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assoon Infant Std" panose="020B05030201030302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assoon Infant Std" panose="020B05030201030302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assoon Infant Std" panose="020B05030201030302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assoon Infant Std" panose="020B05030201030302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assoon Infant Std" panose="020B05030201030302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assoon Infant Std" panose="020B050302010303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3FA49F-9322-CEE9-0945-B98B2D262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hart with text on it&#10;&#10;Description automatically generated">
            <a:extLst>
              <a:ext uri="{FF2B5EF4-FFF2-40B4-BE49-F238E27FC236}">
                <a16:creationId xmlns:a16="http://schemas.microsoft.com/office/drawing/2014/main" id="{12E42E49-6FDB-AF9B-BEBC-80200A9F62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20" y="1"/>
            <a:ext cx="121919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314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2BA2BD9-7B54-4190-8F06-3EF3658A0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A close-up of a chart&#10;&#10;Description automatically generated">
            <a:extLst>
              <a:ext uri="{FF2B5EF4-FFF2-40B4-BE49-F238E27FC236}">
                <a16:creationId xmlns:a16="http://schemas.microsoft.com/office/drawing/2014/main" id="{93D94839-CC8E-538C-5F11-96968A86B5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20" y="10"/>
            <a:ext cx="12191979" cy="6857988"/>
          </a:xfrm>
          <a:prstGeom prst="rect">
            <a:avLst/>
          </a:prstGeom>
          <a:effectLst>
            <a:outerShdw blurRad="596900" dist="330200" dir="8820000" sx="87000" sy="87000" algn="ctr" rotWithShape="0">
              <a:srgbClr val="000000">
                <a:alpha val="29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99205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 descr="A screen shot of a chart&#10;&#10;Description automatically generated">
            <a:extLst>
              <a:ext uri="{FF2B5EF4-FFF2-40B4-BE49-F238E27FC236}">
                <a16:creationId xmlns:a16="http://schemas.microsoft.com/office/drawing/2014/main" id="{30D9622C-6061-552A-519F-ABE9943218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485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1B02B21-67FC-68F2-29E0-6EB661470A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792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 descr="A close-up of a chart&#10;&#10;Description automatically generated">
            <a:extLst>
              <a:ext uri="{FF2B5EF4-FFF2-40B4-BE49-F238E27FC236}">
                <a16:creationId xmlns:a16="http://schemas.microsoft.com/office/drawing/2014/main" id="{7E973797-CE31-43E1-5D6A-4892FAEBC3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6503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362CEB2B88B94EA525B01B4695D01E" ma:contentTypeVersion="15" ma:contentTypeDescription="Create a new document." ma:contentTypeScope="" ma:versionID="b6a11ff69f8607521f7f3b691ab6332d">
  <xsd:schema xmlns:xsd="http://www.w3.org/2001/XMLSchema" xmlns:xs="http://www.w3.org/2001/XMLSchema" xmlns:p="http://schemas.microsoft.com/office/2006/metadata/properties" xmlns:ns2="483c9221-f04d-4dbb-b92d-2ecc243a8207" xmlns:ns3="8e6b2b1c-6e5e-4c5b-908f-7e9fef4a8e44" targetNamespace="http://schemas.microsoft.com/office/2006/metadata/properties" ma:root="true" ma:fieldsID="d78f4f9065b1533ac130871b4d055436" ns2:_="" ns3:_="">
    <xsd:import namespace="483c9221-f04d-4dbb-b92d-2ecc243a8207"/>
    <xsd:import namespace="8e6b2b1c-6e5e-4c5b-908f-7e9fef4a8e4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3c9221-f04d-4dbb-b92d-2ecc243a82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ba9f1ff6-ef38-4653-8ac3-cb97cc778f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6b2b1c-6e5e-4c5b-908f-7e9fef4a8e44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441971be-502c-490a-b1cd-14837a7293c1}" ma:internalName="TaxCatchAll" ma:showField="CatchAllData" ma:web="8e6b2b1c-6e5e-4c5b-908f-7e9fef4a8e4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994CB29-613F-4E80-B460-541A4F9A880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B255D45-690A-4534-93E6-D8BB6C52ADA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3c9221-f04d-4dbb-b92d-2ecc243a8207"/>
    <ds:schemaRef ds:uri="8e6b2b1c-6e5e-4c5b-908f-7e9fef4a8e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24</cp:revision>
  <dcterms:created xsi:type="dcterms:W3CDTF">2024-10-04T09:33:46Z</dcterms:created>
  <dcterms:modified xsi:type="dcterms:W3CDTF">2024-10-04T09:50:44Z</dcterms:modified>
</cp:coreProperties>
</file>